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58" r:id="rId4"/>
    <p:sldId id="259" r:id="rId5"/>
    <p:sldId id="260" r:id="rId6"/>
    <p:sldId id="261" r:id="rId7"/>
    <p:sldId id="277" r:id="rId8"/>
    <p:sldId id="276" r:id="rId9"/>
    <p:sldId id="262" r:id="rId10"/>
    <p:sldId id="274" r:id="rId11"/>
    <p:sldId id="275" r:id="rId12"/>
    <p:sldId id="263" r:id="rId13"/>
    <p:sldId id="264" r:id="rId14"/>
    <p:sldId id="265" r:id="rId15"/>
    <p:sldId id="266" r:id="rId16"/>
    <p:sldId id="267" r:id="rId17"/>
    <p:sldId id="268" r:id="rId18"/>
    <p:sldId id="269" r:id="rId19"/>
    <p:sldId id="270" r:id="rId20"/>
    <p:sldId id="271" r:id="rId21"/>
    <p:sldId id="272"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hyperlink" Target="https://catalog.data.gov/dataset/trips-by-distance" TargetMode="Externa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hyperlink" Target="https://catalog.data.gov/dataset/trips-by-distanc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F1B7F-FA44-4198-81C0-DD275955720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246F22F-179F-4D8B-B5D4-C6D3C49C1546}">
      <dgm:prSet/>
      <dgm:spPr/>
      <dgm:t>
        <a:bodyPr/>
        <a:lstStyle/>
        <a:p>
          <a:r>
            <a:rPr lang="en-US" dirty="0"/>
            <a:t>ABOUT OUR DATASET</a:t>
          </a:r>
        </a:p>
      </dgm:t>
    </dgm:pt>
    <dgm:pt modelId="{DD7DF342-57F3-4210-B850-7F024A8A209A}" type="parTrans" cxnId="{55390DDD-537B-4928-90BF-50C53CE1685C}">
      <dgm:prSet/>
      <dgm:spPr/>
      <dgm:t>
        <a:bodyPr/>
        <a:lstStyle/>
        <a:p>
          <a:endParaRPr lang="en-US"/>
        </a:p>
      </dgm:t>
    </dgm:pt>
    <dgm:pt modelId="{A95C552E-9E8E-4E6D-8176-7F98084FEE4D}" type="sibTrans" cxnId="{55390DDD-537B-4928-90BF-50C53CE1685C}">
      <dgm:prSet/>
      <dgm:spPr/>
      <dgm:t>
        <a:bodyPr/>
        <a:lstStyle/>
        <a:p>
          <a:endParaRPr lang="en-US"/>
        </a:p>
      </dgm:t>
    </dgm:pt>
    <dgm:pt modelId="{90BE202E-E442-4CFD-9B22-E8DA2DFD66EB}">
      <dgm:prSet/>
      <dgm:spPr/>
      <dgm:t>
        <a:bodyPr/>
        <a:lstStyle/>
        <a:p>
          <a:r>
            <a:rPr lang="en-US"/>
            <a:t>METHODOLOGY</a:t>
          </a:r>
        </a:p>
      </dgm:t>
    </dgm:pt>
    <dgm:pt modelId="{6B48C9BD-2B80-4F23-82A2-27748C33380C}" type="parTrans" cxnId="{41F09C0F-8F38-4CB3-ABC9-7D6DBC357CCE}">
      <dgm:prSet/>
      <dgm:spPr/>
      <dgm:t>
        <a:bodyPr/>
        <a:lstStyle/>
        <a:p>
          <a:endParaRPr lang="en-US"/>
        </a:p>
      </dgm:t>
    </dgm:pt>
    <dgm:pt modelId="{C066E421-0C47-4F14-A72A-75E8023206DF}" type="sibTrans" cxnId="{41F09C0F-8F38-4CB3-ABC9-7D6DBC357CCE}">
      <dgm:prSet/>
      <dgm:spPr/>
      <dgm:t>
        <a:bodyPr/>
        <a:lstStyle/>
        <a:p>
          <a:endParaRPr lang="en-US"/>
        </a:p>
      </dgm:t>
    </dgm:pt>
    <dgm:pt modelId="{3859563D-A1D9-4063-9749-6E272B43061C}">
      <dgm:prSet/>
      <dgm:spPr/>
      <dgm:t>
        <a:bodyPr/>
        <a:lstStyle/>
        <a:p>
          <a:r>
            <a:rPr lang="en-US"/>
            <a:t>DATA DETAIL</a:t>
          </a:r>
        </a:p>
      </dgm:t>
    </dgm:pt>
    <dgm:pt modelId="{97CB7197-93E5-49D5-A6C1-3DF3E3A4CD4D}" type="parTrans" cxnId="{B7EFD82D-19D9-44CC-B34C-A039DF30D920}">
      <dgm:prSet/>
      <dgm:spPr/>
      <dgm:t>
        <a:bodyPr/>
        <a:lstStyle/>
        <a:p>
          <a:endParaRPr lang="en-US"/>
        </a:p>
      </dgm:t>
    </dgm:pt>
    <dgm:pt modelId="{1C14CFA8-02DD-4A57-B1A9-CC74BBF6F937}" type="sibTrans" cxnId="{B7EFD82D-19D9-44CC-B34C-A039DF30D920}">
      <dgm:prSet/>
      <dgm:spPr/>
      <dgm:t>
        <a:bodyPr/>
        <a:lstStyle/>
        <a:p>
          <a:endParaRPr lang="en-US"/>
        </a:p>
      </dgm:t>
    </dgm:pt>
    <dgm:pt modelId="{5E2F2C6F-09C0-4729-9C71-A8B78392658C}">
      <dgm:prSet/>
      <dgm:spPr/>
      <dgm:t>
        <a:bodyPr/>
        <a:lstStyle/>
        <a:p>
          <a:r>
            <a:rPr lang="en-US"/>
            <a:t>IMPORTANT LIBRARIES</a:t>
          </a:r>
        </a:p>
      </dgm:t>
    </dgm:pt>
    <dgm:pt modelId="{4BEDD695-94BC-4075-A5C6-770E8B94B3E1}" type="parTrans" cxnId="{75663648-1304-47B5-96AA-1B20C4F0D574}">
      <dgm:prSet/>
      <dgm:spPr/>
      <dgm:t>
        <a:bodyPr/>
        <a:lstStyle/>
        <a:p>
          <a:endParaRPr lang="en-US"/>
        </a:p>
      </dgm:t>
    </dgm:pt>
    <dgm:pt modelId="{988BC3F4-7AF9-4F5D-828F-AA8872BA9EBD}" type="sibTrans" cxnId="{75663648-1304-47B5-96AA-1B20C4F0D574}">
      <dgm:prSet/>
      <dgm:spPr/>
      <dgm:t>
        <a:bodyPr/>
        <a:lstStyle/>
        <a:p>
          <a:endParaRPr lang="en-US"/>
        </a:p>
      </dgm:t>
    </dgm:pt>
    <dgm:pt modelId="{D9EB8D3E-826D-45BE-B54C-B0334426242E}">
      <dgm:prSet/>
      <dgm:spPr/>
      <dgm:t>
        <a:bodyPr/>
        <a:lstStyle/>
        <a:p>
          <a:r>
            <a:rPr lang="en-US"/>
            <a:t>DATA CLEANING</a:t>
          </a:r>
        </a:p>
      </dgm:t>
    </dgm:pt>
    <dgm:pt modelId="{1E45C6A1-3992-44E7-ADA3-8D50D7E81688}" type="parTrans" cxnId="{29D7A5B5-81E4-4C84-ABD3-99A1DE326769}">
      <dgm:prSet/>
      <dgm:spPr/>
      <dgm:t>
        <a:bodyPr/>
        <a:lstStyle/>
        <a:p>
          <a:endParaRPr lang="en-US"/>
        </a:p>
      </dgm:t>
    </dgm:pt>
    <dgm:pt modelId="{782A4CAF-FF77-42C3-9F76-63635A543FC7}" type="sibTrans" cxnId="{29D7A5B5-81E4-4C84-ABD3-99A1DE326769}">
      <dgm:prSet/>
      <dgm:spPr/>
      <dgm:t>
        <a:bodyPr/>
        <a:lstStyle/>
        <a:p>
          <a:endParaRPr lang="en-US"/>
        </a:p>
      </dgm:t>
    </dgm:pt>
    <dgm:pt modelId="{51E86F54-A7D2-4F8D-A519-20CA8F2BB317}">
      <dgm:prSet/>
      <dgm:spPr/>
      <dgm:t>
        <a:bodyPr/>
        <a:lstStyle/>
        <a:p>
          <a:r>
            <a:rPr lang="en-US"/>
            <a:t>CATEGORICAL ATTRIBUTES</a:t>
          </a:r>
        </a:p>
      </dgm:t>
    </dgm:pt>
    <dgm:pt modelId="{CC863C65-1B7C-4E5E-B8EB-921F2C2FE418}" type="parTrans" cxnId="{8724B439-A07B-4668-83DA-8557798612BC}">
      <dgm:prSet/>
      <dgm:spPr/>
      <dgm:t>
        <a:bodyPr/>
        <a:lstStyle/>
        <a:p>
          <a:endParaRPr lang="en-US"/>
        </a:p>
      </dgm:t>
    </dgm:pt>
    <dgm:pt modelId="{C3059BC6-DCBA-484C-AA7A-1EC15E134A33}" type="sibTrans" cxnId="{8724B439-A07B-4668-83DA-8557798612BC}">
      <dgm:prSet/>
      <dgm:spPr/>
      <dgm:t>
        <a:bodyPr/>
        <a:lstStyle/>
        <a:p>
          <a:endParaRPr lang="en-US"/>
        </a:p>
      </dgm:t>
    </dgm:pt>
    <dgm:pt modelId="{112AFB55-BA25-47E0-A5F3-D0AB51CA2022}">
      <dgm:prSet/>
      <dgm:spPr/>
      <dgm:t>
        <a:bodyPr/>
        <a:lstStyle/>
        <a:p>
          <a:r>
            <a:rPr lang="en-US"/>
            <a:t>DATE AND TIME PART</a:t>
          </a:r>
        </a:p>
      </dgm:t>
    </dgm:pt>
    <dgm:pt modelId="{6303F851-AEC4-4C9B-8EF1-F2CEA2A93591}" type="parTrans" cxnId="{A3726505-4A6B-43B2-9BCC-EA739F49AA6C}">
      <dgm:prSet/>
      <dgm:spPr/>
      <dgm:t>
        <a:bodyPr/>
        <a:lstStyle/>
        <a:p>
          <a:endParaRPr lang="en-US"/>
        </a:p>
      </dgm:t>
    </dgm:pt>
    <dgm:pt modelId="{C57B2917-1294-48AF-8AE7-9C873719E3DC}" type="sibTrans" cxnId="{A3726505-4A6B-43B2-9BCC-EA739F49AA6C}">
      <dgm:prSet/>
      <dgm:spPr/>
      <dgm:t>
        <a:bodyPr/>
        <a:lstStyle/>
        <a:p>
          <a:endParaRPr lang="en-US"/>
        </a:p>
      </dgm:t>
    </dgm:pt>
    <dgm:pt modelId="{71E03E19-8392-4CDE-9C75-3C8594F1A09D}">
      <dgm:prSet/>
      <dgm:spPr/>
      <dgm:t>
        <a:bodyPr/>
        <a:lstStyle/>
        <a:p>
          <a:r>
            <a:rPr lang="en-US"/>
            <a:t>EXPOLATORY DATASET</a:t>
          </a:r>
        </a:p>
      </dgm:t>
    </dgm:pt>
    <dgm:pt modelId="{8322CFB4-276F-44B4-AE32-EBA4042259E2}" type="parTrans" cxnId="{EBCDD93D-10F7-40FF-BB1A-205AC292934E}">
      <dgm:prSet/>
      <dgm:spPr/>
      <dgm:t>
        <a:bodyPr/>
        <a:lstStyle/>
        <a:p>
          <a:endParaRPr lang="en-US"/>
        </a:p>
      </dgm:t>
    </dgm:pt>
    <dgm:pt modelId="{5E285F3B-C7C2-4EDC-9EBB-485A2F303EC9}" type="sibTrans" cxnId="{EBCDD93D-10F7-40FF-BB1A-205AC292934E}">
      <dgm:prSet/>
      <dgm:spPr/>
      <dgm:t>
        <a:bodyPr/>
        <a:lstStyle/>
        <a:p>
          <a:endParaRPr lang="en-US"/>
        </a:p>
      </dgm:t>
    </dgm:pt>
    <dgm:pt modelId="{FD44150B-0545-4033-822A-4DA5E952D19D}">
      <dgm:prSet/>
      <dgm:spPr/>
      <dgm:t>
        <a:bodyPr/>
        <a:lstStyle/>
        <a:p>
          <a:r>
            <a:rPr lang="en-US"/>
            <a:t>DATA DETAIL DICTIONARY</a:t>
          </a:r>
        </a:p>
      </dgm:t>
    </dgm:pt>
    <dgm:pt modelId="{960E8501-D1F8-487A-963A-733CE698E8AA}" type="parTrans" cxnId="{EED9B92F-3C61-48F1-8D2F-549B711DC456}">
      <dgm:prSet/>
      <dgm:spPr/>
      <dgm:t>
        <a:bodyPr/>
        <a:lstStyle/>
        <a:p>
          <a:endParaRPr lang="en-US"/>
        </a:p>
      </dgm:t>
    </dgm:pt>
    <dgm:pt modelId="{BD4B2801-FE7C-4A98-9F4C-F6AFF91D8169}" type="sibTrans" cxnId="{EED9B92F-3C61-48F1-8D2F-549B711DC456}">
      <dgm:prSet/>
      <dgm:spPr/>
      <dgm:t>
        <a:bodyPr/>
        <a:lstStyle/>
        <a:p>
          <a:endParaRPr lang="en-US"/>
        </a:p>
      </dgm:t>
    </dgm:pt>
    <dgm:pt modelId="{C4536160-C1BF-48FA-A81D-8039E971004A}">
      <dgm:prSet/>
      <dgm:spPr/>
      <dgm:t>
        <a:bodyPr/>
        <a:lstStyle/>
        <a:p>
          <a:r>
            <a:rPr lang="en-US"/>
            <a:t>SCATTER PLOT</a:t>
          </a:r>
        </a:p>
      </dgm:t>
    </dgm:pt>
    <dgm:pt modelId="{F04B46B4-5709-4F91-B93B-8A89707BF82A}" type="parTrans" cxnId="{C43F3A60-2DA2-4E7A-BD6A-094407485B4A}">
      <dgm:prSet/>
      <dgm:spPr/>
      <dgm:t>
        <a:bodyPr/>
        <a:lstStyle/>
        <a:p>
          <a:endParaRPr lang="en-US"/>
        </a:p>
      </dgm:t>
    </dgm:pt>
    <dgm:pt modelId="{0266892A-A958-460B-8B5B-6676AD0879C7}" type="sibTrans" cxnId="{C43F3A60-2DA2-4E7A-BD6A-094407485B4A}">
      <dgm:prSet/>
      <dgm:spPr/>
      <dgm:t>
        <a:bodyPr/>
        <a:lstStyle/>
        <a:p>
          <a:endParaRPr lang="en-US"/>
        </a:p>
      </dgm:t>
    </dgm:pt>
    <dgm:pt modelId="{999BB8AE-2B17-4C5C-9133-F006659BC8F1}">
      <dgm:prSet/>
      <dgm:spPr/>
      <dgm:t>
        <a:bodyPr/>
        <a:lstStyle/>
        <a:p>
          <a:r>
            <a:rPr lang="en-US"/>
            <a:t>HISTOGRAM</a:t>
          </a:r>
        </a:p>
      </dgm:t>
    </dgm:pt>
    <dgm:pt modelId="{4E345A3E-EEDE-4A35-BFD1-E6E3DB0437FE}" type="parTrans" cxnId="{835861EC-D0F9-47C2-8F9F-71363BEBB123}">
      <dgm:prSet/>
      <dgm:spPr/>
      <dgm:t>
        <a:bodyPr/>
        <a:lstStyle/>
        <a:p>
          <a:endParaRPr lang="en-US"/>
        </a:p>
      </dgm:t>
    </dgm:pt>
    <dgm:pt modelId="{AD017483-DA88-42EC-AD75-1CD31881A33E}" type="sibTrans" cxnId="{835861EC-D0F9-47C2-8F9F-71363BEBB123}">
      <dgm:prSet/>
      <dgm:spPr/>
      <dgm:t>
        <a:bodyPr/>
        <a:lstStyle/>
        <a:p>
          <a:endParaRPr lang="en-US"/>
        </a:p>
      </dgm:t>
    </dgm:pt>
    <dgm:pt modelId="{30333BEC-1A6D-436E-A3E9-FCEC96F004B0}">
      <dgm:prSet/>
      <dgm:spPr/>
      <dgm:t>
        <a:bodyPr/>
        <a:lstStyle/>
        <a:p>
          <a:r>
            <a:rPr lang="en-US"/>
            <a:t>CORRELATION HEATMAP</a:t>
          </a:r>
        </a:p>
      </dgm:t>
    </dgm:pt>
    <dgm:pt modelId="{47AC37B9-77FC-41A6-84B2-70A7D42B2504}" type="parTrans" cxnId="{0E6EB762-8A3B-4B1C-A0BA-A42063759A8E}">
      <dgm:prSet/>
      <dgm:spPr/>
      <dgm:t>
        <a:bodyPr/>
        <a:lstStyle/>
        <a:p>
          <a:endParaRPr lang="en-US"/>
        </a:p>
      </dgm:t>
    </dgm:pt>
    <dgm:pt modelId="{ED642242-27D4-43DB-A096-2DA1F9612440}" type="sibTrans" cxnId="{0E6EB762-8A3B-4B1C-A0BA-A42063759A8E}">
      <dgm:prSet/>
      <dgm:spPr/>
      <dgm:t>
        <a:bodyPr/>
        <a:lstStyle/>
        <a:p>
          <a:endParaRPr lang="en-US"/>
        </a:p>
      </dgm:t>
    </dgm:pt>
    <dgm:pt modelId="{387EAA36-4154-4A52-8858-DA01AC1F30C7}">
      <dgm:prSet/>
      <dgm:spPr/>
      <dgm:t>
        <a:bodyPr/>
        <a:lstStyle/>
        <a:p>
          <a:r>
            <a:rPr lang="en-US"/>
            <a:t>TRAIN AND TEST APPROACH</a:t>
          </a:r>
        </a:p>
      </dgm:t>
    </dgm:pt>
    <dgm:pt modelId="{390376DD-A085-43DA-A878-164FF1D34559}" type="parTrans" cxnId="{5DB9BDB1-C3CD-4227-834D-91F024041BDD}">
      <dgm:prSet/>
      <dgm:spPr/>
      <dgm:t>
        <a:bodyPr/>
        <a:lstStyle/>
        <a:p>
          <a:endParaRPr lang="en-US"/>
        </a:p>
      </dgm:t>
    </dgm:pt>
    <dgm:pt modelId="{35895F98-8D11-40A8-84C2-F7E20AC0F87B}" type="sibTrans" cxnId="{5DB9BDB1-C3CD-4227-834D-91F024041BDD}">
      <dgm:prSet/>
      <dgm:spPr/>
      <dgm:t>
        <a:bodyPr/>
        <a:lstStyle/>
        <a:p>
          <a:endParaRPr lang="en-US"/>
        </a:p>
      </dgm:t>
    </dgm:pt>
    <dgm:pt modelId="{DDC3E611-60C8-44BF-AF0B-B40AF273B4C4}">
      <dgm:prSet/>
      <dgm:spPr/>
      <dgm:t>
        <a:bodyPr/>
        <a:lstStyle/>
        <a:p>
          <a:r>
            <a:rPr lang="en-US"/>
            <a:t>K NEIGHBOUR CLASSIFIER</a:t>
          </a:r>
        </a:p>
      </dgm:t>
    </dgm:pt>
    <dgm:pt modelId="{C398B9F1-518E-44A7-91AE-968198981D7F}" type="parTrans" cxnId="{5A5D5B87-14B8-4B95-9E01-93567EA58CAC}">
      <dgm:prSet/>
      <dgm:spPr/>
      <dgm:t>
        <a:bodyPr/>
        <a:lstStyle/>
        <a:p>
          <a:endParaRPr lang="en-US"/>
        </a:p>
      </dgm:t>
    </dgm:pt>
    <dgm:pt modelId="{6DB33C89-0317-498A-BAB3-0B1474BA95B0}" type="sibTrans" cxnId="{5A5D5B87-14B8-4B95-9E01-93567EA58CAC}">
      <dgm:prSet/>
      <dgm:spPr/>
      <dgm:t>
        <a:bodyPr/>
        <a:lstStyle/>
        <a:p>
          <a:endParaRPr lang="en-US"/>
        </a:p>
      </dgm:t>
    </dgm:pt>
    <dgm:pt modelId="{85E0B836-4BFB-4AC5-916D-7D48B670A126}">
      <dgm:prSet/>
      <dgm:spPr/>
      <dgm:t>
        <a:bodyPr/>
        <a:lstStyle/>
        <a:p>
          <a:r>
            <a:rPr lang="en-US"/>
            <a:t>DECISION TREE CLASSIFIER</a:t>
          </a:r>
        </a:p>
      </dgm:t>
    </dgm:pt>
    <dgm:pt modelId="{D4B24702-90A1-461D-A9B4-512A9D896EC1}" type="parTrans" cxnId="{88F362BE-8069-40F1-B55C-380F384122F1}">
      <dgm:prSet/>
      <dgm:spPr/>
      <dgm:t>
        <a:bodyPr/>
        <a:lstStyle/>
        <a:p>
          <a:endParaRPr lang="en-US"/>
        </a:p>
      </dgm:t>
    </dgm:pt>
    <dgm:pt modelId="{6EA0A2F7-9155-4AE6-A8E3-785B0DC202CB}" type="sibTrans" cxnId="{88F362BE-8069-40F1-B55C-380F384122F1}">
      <dgm:prSet/>
      <dgm:spPr/>
      <dgm:t>
        <a:bodyPr/>
        <a:lstStyle/>
        <a:p>
          <a:endParaRPr lang="en-US"/>
        </a:p>
      </dgm:t>
    </dgm:pt>
    <dgm:pt modelId="{2FF7A184-F8F6-4558-8A59-9AA910F2EA37}" type="pres">
      <dgm:prSet presAssocID="{B2BF1B7F-FA44-4198-81C0-DD275955720C}" presName="vert0" presStyleCnt="0">
        <dgm:presLayoutVars>
          <dgm:dir/>
          <dgm:animOne val="branch"/>
          <dgm:animLvl val="lvl"/>
        </dgm:presLayoutVars>
      </dgm:prSet>
      <dgm:spPr/>
    </dgm:pt>
    <dgm:pt modelId="{34B67BF6-D749-451C-BDC5-56905D1296D3}" type="pres">
      <dgm:prSet presAssocID="{C246F22F-179F-4D8B-B5D4-C6D3C49C1546}" presName="thickLine" presStyleLbl="alignNode1" presStyleIdx="0" presStyleCnt="15"/>
      <dgm:spPr/>
    </dgm:pt>
    <dgm:pt modelId="{DD961C09-AB63-44A7-A890-9E2065E1FBD1}" type="pres">
      <dgm:prSet presAssocID="{C246F22F-179F-4D8B-B5D4-C6D3C49C1546}" presName="horz1" presStyleCnt="0"/>
      <dgm:spPr/>
    </dgm:pt>
    <dgm:pt modelId="{1E0A8090-B7F0-4B17-B206-64C362EEB2FC}" type="pres">
      <dgm:prSet presAssocID="{C246F22F-179F-4D8B-B5D4-C6D3C49C1546}" presName="tx1" presStyleLbl="revTx" presStyleIdx="0" presStyleCnt="15"/>
      <dgm:spPr/>
    </dgm:pt>
    <dgm:pt modelId="{9F18E147-3560-4E23-B6C3-088CA1EECEE4}" type="pres">
      <dgm:prSet presAssocID="{C246F22F-179F-4D8B-B5D4-C6D3C49C1546}" presName="vert1" presStyleCnt="0"/>
      <dgm:spPr/>
    </dgm:pt>
    <dgm:pt modelId="{1138D1BC-B7E9-4D44-9CE2-C897C183894B}" type="pres">
      <dgm:prSet presAssocID="{90BE202E-E442-4CFD-9B22-E8DA2DFD66EB}" presName="thickLine" presStyleLbl="alignNode1" presStyleIdx="1" presStyleCnt="15"/>
      <dgm:spPr/>
    </dgm:pt>
    <dgm:pt modelId="{194CA108-6E5D-4C57-AC7C-18F2972E4715}" type="pres">
      <dgm:prSet presAssocID="{90BE202E-E442-4CFD-9B22-E8DA2DFD66EB}" presName="horz1" presStyleCnt="0"/>
      <dgm:spPr/>
    </dgm:pt>
    <dgm:pt modelId="{5F34B227-B09A-4A20-9C65-70C91A438F8A}" type="pres">
      <dgm:prSet presAssocID="{90BE202E-E442-4CFD-9B22-E8DA2DFD66EB}" presName="tx1" presStyleLbl="revTx" presStyleIdx="1" presStyleCnt="15"/>
      <dgm:spPr/>
    </dgm:pt>
    <dgm:pt modelId="{F096615A-AEC5-4A2F-A733-1878D1993991}" type="pres">
      <dgm:prSet presAssocID="{90BE202E-E442-4CFD-9B22-E8DA2DFD66EB}" presName="vert1" presStyleCnt="0"/>
      <dgm:spPr/>
    </dgm:pt>
    <dgm:pt modelId="{D5FEBA4D-B308-4341-989C-128814698247}" type="pres">
      <dgm:prSet presAssocID="{3859563D-A1D9-4063-9749-6E272B43061C}" presName="thickLine" presStyleLbl="alignNode1" presStyleIdx="2" presStyleCnt="15"/>
      <dgm:spPr/>
    </dgm:pt>
    <dgm:pt modelId="{0901F671-D023-4107-8B53-D8C965FDED0D}" type="pres">
      <dgm:prSet presAssocID="{3859563D-A1D9-4063-9749-6E272B43061C}" presName="horz1" presStyleCnt="0"/>
      <dgm:spPr/>
    </dgm:pt>
    <dgm:pt modelId="{89B00D53-FE14-4866-BDEC-1E6DDB839597}" type="pres">
      <dgm:prSet presAssocID="{3859563D-A1D9-4063-9749-6E272B43061C}" presName="tx1" presStyleLbl="revTx" presStyleIdx="2" presStyleCnt="15"/>
      <dgm:spPr/>
    </dgm:pt>
    <dgm:pt modelId="{383CB89D-8E54-4882-8616-A8FA5336384F}" type="pres">
      <dgm:prSet presAssocID="{3859563D-A1D9-4063-9749-6E272B43061C}" presName="vert1" presStyleCnt="0"/>
      <dgm:spPr/>
    </dgm:pt>
    <dgm:pt modelId="{5BC8ADD0-23C0-43E9-8CF2-D132E21158DC}" type="pres">
      <dgm:prSet presAssocID="{5E2F2C6F-09C0-4729-9C71-A8B78392658C}" presName="thickLine" presStyleLbl="alignNode1" presStyleIdx="3" presStyleCnt="15"/>
      <dgm:spPr/>
    </dgm:pt>
    <dgm:pt modelId="{B4831C13-4302-481B-BF46-7860CA48F703}" type="pres">
      <dgm:prSet presAssocID="{5E2F2C6F-09C0-4729-9C71-A8B78392658C}" presName="horz1" presStyleCnt="0"/>
      <dgm:spPr/>
    </dgm:pt>
    <dgm:pt modelId="{24E1BA5F-D027-4094-A95F-E973C6B9019B}" type="pres">
      <dgm:prSet presAssocID="{5E2F2C6F-09C0-4729-9C71-A8B78392658C}" presName="tx1" presStyleLbl="revTx" presStyleIdx="3" presStyleCnt="15"/>
      <dgm:spPr/>
    </dgm:pt>
    <dgm:pt modelId="{8C9B07F1-34EA-4F80-B268-1AA3A8FAC0DB}" type="pres">
      <dgm:prSet presAssocID="{5E2F2C6F-09C0-4729-9C71-A8B78392658C}" presName="vert1" presStyleCnt="0"/>
      <dgm:spPr/>
    </dgm:pt>
    <dgm:pt modelId="{42D5C306-49C1-4899-B206-0E0998CA304F}" type="pres">
      <dgm:prSet presAssocID="{D9EB8D3E-826D-45BE-B54C-B0334426242E}" presName="thickLine" presStyleLbl="alignNode1" presStyleIdx="4" presStyleCnt="15"/>
      <dgm:spPr/>
    </dgm:pt>
    <dgm:pt modelId="{48F55672-2DE7-45C6-8AD6-BA3597765F68}" type="pres">
      <dgm:prSet presAssocID="{D9EB8D3E-826D-45BE-B54C-B0334426242E}" presName="horz1" presStyleCnt="0"/>
      <dgm:spPr/>
    </dgm:pt>
    <dgm:pt modelId="{0484033F-813C-4344-9C32-B7F37C3116EB}" type="pres">
      <dgm:prSet presAssocID="{D9EB8D3E-826D-45BE-B54C-B0334426242E}" presName="tx1" presStyleLbl="revTx" presStyleIdx="4" presStyleCnt="15"/>
      <dgm:spPr/>
    </dgm:pt>
    <dgm:pt modelId="{4C5AD669-7B3A-4BAA-A41F-8B6E52E57A25}" type="pres">
      <dgm:prSet presAssocID="{D9EB8D3E-826D-45BE-B54C-B0334426242E}" presName="vert1" presStyleCnt="0"/>
      <dgm:spPr/>
    </dgm:pt>
    <dgm:pt modelId="{8D21BBE7-173E-472B-AC36-EEFF275C4E40}" type="pres">
      <dgm:prSet presAssocID="{51E86F54-A7D2-4F8D-A519-20CA8F2BB317}" presName="thickLine" presStyleLbl="alignNode1" presStyleIdx="5" presStyleCnt="15"/>
      <dgm:spPr/>
    </dgm:pt>
    <dgm:pt modelId="{F3764E7A-20EB-4B05-BC94-64C6F0ABCCFE}" type="pres">
      <dgm:prSet presAssocID="{51E86F54-A7D2-4F8D-A519-20CA8F2BB317}" presName="horz1" presStyleCnt="0"/>
      <dgm:spPr/>
    </dgm:pt>
    <dgm:pt modelId="{2BB07549-FC8D-4154-A37C-6432A0EA0D7D}" type="pres">
      <dgm:prSet presAssocID="{51E86F54-A7D2-4F8D-A519-20CA8F2BB317}" presName="tx1" presStyleLbl="revTx" presStyleIdx="5" presStyleCnt="15"/>
      <dgm:spPr/>
    </dgm:pt>
    <dgm:pt modelId="{61955918-3405-433D-9F4E-7E9E98F55905}" type="pres">
      <dgm:prSet presAssocID="{51E86F54-A7D2-4F8D-A519-20CA8F2BB317}" presName="vert1" presStyleCnt="0"/>
      <dgm:spPr/>
    </dgm:pt>
    <dgm:pt modelId="{7937E704-50AE-46E4-BB6E-04BFBE86893F}" type="pres">
      <dgm:prSet presAssocID="{112AFB55-BA25-47E0-A5F3-D0AB51CA2022}" presName="thickLine" presStyleLbl="alignNode1" presStyleIdx="6" presStyleCnt="15"/>
      <dgm:spPr/>
    </dgm:pt>
    <dgm:pt modelId="{EC672CE3-35EC-46C1-A395-5AC79C9F1AEC}" type="pres">
      <dgm:prSet presAssocID="{112AFB55-BA25-47E0-A5F3-D0AB51CA2022}" presName="horz1" presStyleCnt="0"/>
      <dgm:spPr/>
    </dgm:pt>
    <dgm:pt modelId="{07E4C4D8-536D-4DA2-988A-6E73993F8BB8}" type="pres">
      <dgm:prSet presAssocID="{112AFB55-BA25-47E0-A5F3-D0AB51CA2022}" presName="tx1" presStyleLbl="revTx" presStyleIdx="6" presStyleCnt="15"/>
      <dgm:spPr/>
    </dgm:pt>
    <dgm:pt modelId="{FAD7CF6D-41F8-406F-830E-56ADC0B17321}" type="pres">
      <dgm:prSet presAssocID="{112AFB55-BA25-47E0-A5F3-D0AB51CA2022}" presName="vert1" presStyleCnt="0"/>
      <dgm:spPr/>
    </dgm:pt>
    <dgm:pt modelId="{914B9A6A-983C-4AE3-AE77-BCCD79BE5BB7}" type="pres">
      <dgm:prSet presAssocID="{71E03E19-8392-4CDE-9C75-3C8594F1A09D}" presName="thickLine" presStyleLbl="alignNode1" presStyleIdx="7" presStyleCnt="15"/>
      <dgm:spPr/>
    </dgm:pt>
    <dgm:pt modelId="{A93E0CC6-B4EA-444F-A209-8B5028399492}" type="pres">
      <dgm:prSet presAssocID="{71E03E19-8392-4CDE-9C75-3C8594F1A09D}" presName="horz1" presStyleCnt="0"/>
      <dgm:spPr/>
    </dgm:pt>
    <dgm:pt modelId="{233D721B-874F-4554-AD8F-594B82EAFA28}" type="pres">
      <dgm:prSet presAssocID="{71E03E19-8392-4CDE-9C75-3C8594F1A09D}" presName="tx1" presStyleLbl="revTx" presStyleIdx="7" presStyleCnt="15"/>
      <dgm:spPr/>
    </dgm:pt>
    <dgm:pt modelId="{04E073AC-48AC-47A0-9AE2-1690F3959D8B}" type="pres">
      <dgm:prSet presAssocID="{71E03E19-8392-4CDE-9C75-3C8594F1A09D}" presName="vert1" presStyleCnt="0"/>
      <dgm:spPr/>
    </dgm:pt>
    <dgm:pt modelId="{EB0707CD-577C-41A0-B40E-C80B186046EC}" type="pres">
      <dgm:prSet presAssocID="{FD44150B-0545-4033-822A-4DA5E952D19D}" presName="thickLine" presStyleLbl="alignNode1" presStyleIdx="8" presStyleCnt="15"/>
      <dgm:spPr/>
    </dgm:pt>
    <dgm:pt modelId="{F28AB087-8232-4168-853A-A2990B78104C}" type="pres">
      <dgm:prSet presAssocID="{FD44150B-0545-4033-822A-4DA5E952D19D}" presName="horz1" presStyleCnt="0"/>
      <dgm:spPr/>
    </dgm:pt>
    <dgm:pt modelId="{6DB7E98B-238A-44CE-A155-3815E983C11E}" type="pres">
      <dgm:prSet presAssocID="{FD44150B-0545-4033-822A-4DA5E952D19D}" presName="tx1" presStyleLbl="revTx" presStyleIdx="8" presStyleCnt="15"/>
      <dgm:spPr/>
    </dgm:pt>
    <dgm:pt modelId="{F2749524-9C97-4F99-8617-AE8EE4FF40FE}" type="pres">
      <dgm:prSet presAssocID="{FD44150B-0545-4033-822A-4DA5E952D19D}" presName="vert1" presStyleCnt="0"/>
      <dgm:spPr/>
    </dgm:pt>
    <dgm:pt modelId="{5BA8FBE3-22C0-4E5A-B9D0-421B2CE2178B}" type="pres">
      <dgm:prSet presAssocID="{C4536160-C1BF-48FA-A81D-8039E971004A}" presName="thickLine" presStyleLbl="alignNode1" presStyleIdx="9" presStyleCnt="15"/>
      <dgm:spPr/>
    </dgm:pt>
    <dgm:pt modelId="{5A7E838B-1FF0-4914-8FEF-9CF62C994007}" type="pres">
      <dgm:prSet presAssocID="{C4536160-C1BF-48FA-A81D-8039E971004A}" presName="horz1" presStyleCnt="0"/>
      <dgm:spPr/>
    </dgm:pt>
    <dgm:pt modelId="{1934CD68-184F-4365-944D-E7FACF6FF4F0}" type="pres">
      <dgm:prSet presAssocID="{C4536160-C1BF-48FA-A81D-8039E971004A}" presName="tx1" presStyleLbl="revTx" presStyleIdx="9" presStyleCnt="15"/>
      <dgm:spPr/>
    </dgm:pt>
    <dgm:pt modelId="{FAEC8472-1405-4EF4-9394-850343DD78CB}" type="pres">
      <dgm:prSet presAssocID="{C4536160-C1BF-48FA-A81D-8039E971004A}" presName="vert1" presStyleCnt="0"/>
      <dgm:spPr/>
    </dgm:pt>
    <dgm:pt modelId="{D6D623DD-ED50-461C-BD11-10BD5F985545}" type="pres">
      <dgm:prSet presAssocID="{999BB8AE-2B17-4C5C-9133-F006659BC8F1}" presName="thickLine" presStyleLbl="alignNode1" presStyleIdx="10" presStyleCnt="15"/>
      <dgm:spPr/>
    </dgm:pt>
    <dgm:pt modelId="{26DC637D-3166-40D8-9B6E-2FA83D051599}" type="pres">
      <dgm:prSet presAssocID="{999BB8AE-2B17-4C5C-9133-F006659BC8F1}" presName="horz1" presStyleCnt="0"/>
      <dgm:spPr/>
    </dgm:pt>
    <dgm:pt modelId="{33C19134-5F70-46CE-A3A1-0D04EBD16977}" type="pres">
      <dgm:prSet presAssocID="{999BB8AE-2B17-4C5C-9133-F006659BC8F1}" presName="tx1" presStyleLbl="revTx" presStyleIdx="10" presStyleCnt="15"/>
      <dgm:spPr/>
    </dgm:pt>
    <dgm:pt modelId="{84BA9AF4-EBA0-4AED-9E1E-B968657ACEB2}" type="pres">
      <dgm:prSet presAssocID="{999BB8AE-2B17-4C5C-9133-F006659BC8F1}" presName="vert1" presStyleCnt="0"/>
      <dgm:spPr/>
    </dgm:pt>
    <dgm:pt modelId="{6E3B80FA-764E-4EFC-BB30-333A4F2FF60A}" type="pres">
      <dgm:prSet presAssocID="{30333BEC-1A6D-436E-A3E9-FCEC96F004B0}" presName="thickLine" presStyleLbl="alignNode1" presStyleIdx="11" presStyleCnt="15"/>
      <dgm:spPr/>
    </dgm:pt>
    <dgm:pt modelId="{B749B3B3-C4F3-4101-9EAD-3961B957644A}" type="pres">
      <dgm:prSet presAssocID="{30333BEC-1A6D-436E-A3E9-FCEC96F004B0}" presName="horz1" presStyleCnt="0"/>
      <dgm:spPr/>
    </dgm:pt>
    <dgm:pt modelId="{54EFA228-DC52-4FC2-85ED-7B768885D303}" type="pres">
      <dgm:prSet presAssocID="{30333BEC-1A6D-436E-A3E9-FCEC96F004B0}" presName="tx1" presStyleLbl="revTx" presStyleIdx="11" presStyleCnt="15"/>
      <dgm:spPr/>
    </dgm:pt>
    <dgm:pt modelId="{CE359389-D91C-41E1-B68B-5F0FE8270FE0}" type="pres">
      <dgm:prSet presAssocID="{30333BEC-1A6D-436E-A3E9-FCEC96F004B0}" presName="vert1" presStyleCnt="0"/>
      <dgm:spPr/>
    </dgm:pt>
    <dgm:pt modelId="{C733DAE0-5BAE-440C-AD18-DEA663236878}" type="pres">
      <dgm:prSet presAssocID="{387EAA36-4154-4A52-8858-DA01AC1F30C7}" presName="thickLine" presStyleLbl="alignNode1" presStyleIdx="12" presStyleCnt="15"/>
      <dgm:spPr/>
    </dgm:pt>
    <dgm:pt modelId="{2B68092F-DC99-44BD-A0A8-CCAC344514E6}" type="pres">
      <dgm:prSet presAssocID="{387EAA36-4154-4A52-8858-DA01AC1F30C7}" presName="horz1" presStyleCnt="0"/>
      <dgm:spPr/>
    </dgm:pt>
    <dgm:pt modelId="{D4646401-102A-4446-9375-4D4AD81CED75}" type="pres">
      <dgm:prSet presAssocID="{387EAA36-4154-4A52-8858-DA01AC1F30C7}" presName="tx1" presStyleLbl="revTx" presStyleIdx="12" presStyleCnt="15"/>
      <dgm:spPr/>
    </dgm:pt>
    <dgm:pt modelId="{FFC62450-1042-4434-85BF-20B448C8F4DB}" type="pres">
      <dgm:prSet presAssocID="{387EAA36-4154-4A52-8858-DA01AC1F30C7}" presName="vert1" presStyleCnt="0"/>
      <dgm:spPr/>
    </dgm:pt>
    <dgm:pt modelId="{65870598-2EF6-40E9-A431-CEC4BBE755F1}" type="pres">
      <dgm:prSet presAssocID="{DDC3E611-60C8-44BF-AF0B-B40AF273B4C4}" presName="thickLine" presStyleLbl="alignNode1" presStyleIdx="13" presStyleCnt="15"/>
      <dgm:spPr/>
    </dgm:pt>
    <dgm:pt modelId="{A6926C14-801B-4113-BCF2-CA6DAA985767}" type="pres">
      <dgm:prSet presAssocID="{DDC3E611-60C8-44BF-AF0B-B40AF273B4C4}" presName="horz1" presStyleCnt="0"/>
      <dgm:spPr/>
    </dgm:pt>
    <dgm:pt modelId="{9FB9B916-3CCB-458B-8E4C-DBD1003D6393}" type="pres">
      <dgm:prSet presAssocID="{DDC3E611-60C8-44BF-AF0B-B40AF273B4C4}" presName="tx1" presStyleLbl="revTx" presStyleIdx="13" presStyleCnt="15"/>
      <dgm:spPr/>
    </dgm:pt>
    <dgm:pt modelId="{24216613-EDDE-4C6B-9156-FD8D71C056CE}" type="pres">
      <dgm:prSet presAssocID="{DDC3E611-60C8-44BF-AF0B-B40AF273B4C4}" presName="vert1" presStyleCnt="0"/>
      <dgm:spPr/>
    </dgm:pt>
    <dgm:pt modelId="{6451F828-7D52-444E-A49D-6425CDDA207E}" type="pres">
      <dgm:prSet presAssocID="{85E0B836-4BFB-4AC5-916D-7D48B670A126}" presName="thickLine" presStyleLbl="alignNode1" presStyleIdx="14" presStyleCnt="15"/>
      <dgm:spPr/>
    </dgm:pt>
    <dgm:pt modelId="{B351B05F-E73A-4AE8-8786-21CFE91B54E8}" type="pres">
      <dgm:prSet presAssocID="{85E0B836-4BFB-4AC5-916D-7D48B670A126}" presName="horz1" presStyleCnt="0"/>
      <dgm:spPr/>
    </dgm:pt>
    <dgm:pt modelId="{F45C44EE-4C0A-46C0-A2E5-F075B56CAFA8}" type="pres">
      <dgm:prSet presAssocID="{85E0B836-4BFB-4AC5-916D-7D48B670A126}" presName="tx1" presStyleLbl="revTx" presStyleIdx="14" presStyleCnt="15"/>
      <dgm:spPr/>
    </dgm:pt>
    <dgm:pt modelId="{1471F676-D9C6-4B12-9EFE-7AD431FA95B1}" type="pres">
      <dgm:prSet presAssocID="{85E0B836-4BFB-4AC5-916D-7D48B670A126}" presName="vert1" presStyleCnt="0"/>
      <dgm:spPr/>
    </dgm:pt>
  </dgm:ptLst>
  <dgm:cxnLst>
    <dgm:cxn modelId="{EF632005-F179-46A9-B5D9-A9B42DF1C14B}" type="presOf" srcId="{51E86F54-A7D2-4F8D-A519-20CA8F2BB317}" destId="{2BB07549-FC8D-4154-A37C-6432A0EA0D7D}" srcOrd="0" destOrd="0" presId="urn:microsoft.com/office/officeart/2008/layout/LinedList"/>
    <dgm:cxn modelId="{A3726505-4A6B-43B2-9BCC-EA739F49AA6C}" srcId="{B2BF1B7F-FA44-4198-81C0-DD275955720C}" destId="{112AFB55-BA25-47E0-A5F3-D0AB51CA2022}" srcOrd="6" destOrd="0" parTransId="{6303F851-AEC4-4C9B-8EF1-F2CEA2A93591}" sibTransId="{C57B2917-1294-48AF-8AE7-9C873719E3DC}"/>
    <dgm:cxn modelId="{517C8008-0BCA-4560-8189-710828CEC0B8}" type="presOf" srcId="{71E03E19-8392-4CDE-9C75-3C8594F1A09D}" destId="{233D721B-874F-4554-AD8F-594B82EAFA28}" srcOrd="0" destOrd="0" presId="urn:microsoft.com/office/officeart/2008/layout/LinedList"/>
    <dgm:cxn modelId="{41F09C0F-8F38-4CB3-ABC9-7D6DBC357CCE}" srcId="{B2BF1B7F-FA44-4198-81C0-DD275955720C}" destId="{90BE202E-E442-4CFD-9B22-E8DA2DFD66EB}" srcOrd="1" destOrd="0" parTransId="{6B48C9BD-2B80-4F23-82A2-27748C33380C}" sibTransId="{C066E421-0C47-4F14-A72A-75E8023206DF}"/>
    <dgm:cxn modelId="{77A72E12-E903-413E-AFF7-A50286693362}" type="presOf" srcId="{85E0B836-4BFB-4AC5-916D-7D48B670A126}" destId="{F45C44EE-4C0A-46C0-A2E5-F075B56CAFA8}" srcOrd="0" destOrd="0" presId="urn:microsoft.com/office/officeart/2008/layout/LinedList"/>
    <dgm:cxn modelId="{FE07AA21-6FAE-4429-87E1-E65AFB597167}" type="presOf" srcId="{5E2F2C6F-09C0-4729-9C71-A8B78392658C}" destId="{24E1BA5F-D027-4094-A95F-E973C6B9019B}" srcOrd="0" destOrd="0" presId="urn:microsoft.com/office/officeart/2008/layout/LinedList"/>
    <dgm:cxn modelId="{B7EFD82D-19D9-44CC-B34C-A039DF30D920}" srcId="{B2BF1B7F-FA44-4198-81C0-DD275955720C}" destId="{3859563D-A1D9-4063-9749-6E272B43061C}" srcOrd="2" destOrd="0" parTransId="{97CB7197-93E5-49D5-A6C1-3DF3E3A4CD4D}" sibTransId="{1C14CFA8-02DD-4A57-B1A9-CC74BBF6F937}"/>
    <dgm:cxn modelId="{EED9B92F-3C61-48F1-8D2F-549B711DC456}" srcId="{B2BF1B7F-FA44-4198-81C0-DD275955720C}" destId="{FD44150B-0545-4033-822A-4DA5E952D19D}" srcOrd="8" destOrd="0" parTransId="{960E8501-D1F8-487A-963A-733CE698E8AA}" sibTransId="{BD4B2801-FE7C-4A98-9F4C-F6AFF91D8169}"/>
    <dgm:cxn modelId="{8724B439-A07B-4668-83DA-8557798612BC}" srcId="{B2BF1B7F-FA44-4198-81C0-DD275955720C}" destId="{51E86F54-A7D2-4F8D-A519-20CA8F2BB317}" srcOrd="5" destOrd="0" parTransId="{CC863C65-1B7C-4E5E-B8EB-921F2C2FE418}" sibTransId="{C3059BC6-DCBA-484C-AA7A-1EC15E134A33}"/>
    <dgm:cxn modelId="{EBCDD93D-10F7-40FF-BB1A-205AC292934E}" srcId="{B2BF1B7F-FA44-4198-81C0-DD275955720C}" destId="{71E03E19-8392-4CDE-9C75-3C8594F1A09D}" srcOrd="7" destOrd="0" parTransId="{8322CFB4-276F-44B4-AE32-EBA4042259E2}" sibTransId="{5E285F3B-C7C2-4EDC-9EBB-485A2F303EC9}"/>
    <dgm:cxn modelId="{72985740-07DD-4BB2-AC0C-E1EFE902585F}" type="presOf" srcId="{112AFB55-BA25-47E0-A5F3-D0AB51CA2022}" destId="{07E4C4D8-536D-4DA2-988A-6E73993F8BB8}" srcOrd="0" destOrd="0" presId="urn:microsoft.com/office/officeart/2008/layout/LinedList"/>
    <dgm:cxn modelId="{6416C95F-1CE7-4B15-9FEB-BA43E44BF564}" type="presOf" srcId="{90BE202E-E442-4CFD-9B22-E8DA2DFD66EB}" destId="{5F34B227-B09A-4A20-9C65-70C91A438F8A}" srcOrd="0" destOrd="0" presId="urn:microsoft.com/office/officeart/2008/layout/LinedList"/>
    <dgm:cxn modelId="{C43F3A60-2DA2-4E7A-BD6A-094407485B4A}" srcId="{B2BF1B7F-FA44-4198-81C0-DD275955720C}" destId="{C4536160-C1BF-48FA-A81D-8039E971004A}" srcOrd="9" destOrd="0" parTransId="{F04B46B4-5709-4F91-B93B-8A89707BF82A}" sibTransId="{0266892A-A958-460B-8B5B-6676AD0879C7}"/>
    <dgm:cxn modelId="{0E6EB762-8A3B-4B1C-A0BA-A42063759A8E}" srcId="{B2BF1B7F-FA44-4198-81C0-DD275955720C}" destId="{30333BEC-1A6D-436E-A3E9-FCEC96F004B0}" srcOrd="11" destOrd="0" parTransId="{47AC37B9-77FC-41A6-84B2-70A7D42B2504}" sibTransId="{ED642242-27D4-43DB-A096-2DA1F9612440}"/>
    <dgm:cxn modelId="{75663648-1304-47B5-96AA-1B20C4F0D574}" srcId="{B2BF1B7F-FA44-4198-81C0-DD275955720C}" destId="{5E2F2C6F-09C0-4729-9C71-A8B78392658C}" srcOrd="3" destOrd="0" parTransId="{4BEDD695-94BC-4075-A5C6-770E8B94B3E1}" sibTransId="{988BC3F4-7AF9-4F5D-828F-AA8872BA9EBD}"/>
    <dgm:cxn modelId="{0496DC6E-0C4E-4FC2-A088-2F690AB0352D}" type="presOf" srcId="{C4536160-C1BF-48FA-A81D-8039E971004A}" destId="{1934CD68-184F-4365-944D-E7FACF6FF4F0}" srcOrd="0" destOrd="0" presId="urn:microsoft.com/office/officeart/2008/layout/LinedList"/>
    <dgm:cxn modelId="{98065A79-D61A-45DF-946B-85D0E483C4B1}" type="presOf" srcId="{FD44150B-0545-4033-822A-4DA5E952D19D}" destId="{6DB7E98B-238A-44CE-A155-3815E983C11E}" srcOrd="0" destOrd="0" presId="urn:microsoft.com/office/officeart/2008/layout/LinedList"/>
    <dgm:cxn modelId="{5A5D5B87-14B8-4B95-9E01-93567EA58CAC}" srcId="{B2BF1B7F-FA44-4198-81C0-DD275955720C}" destId="{DDC3E611-60C8-44BF-AF0B-B40AF273B4C4}" srcOrd="13" destOrd="0" parTransId="{C398B9F1-518E-44A7-91AE-968198981D7F}" sibTransId="{6DB33C89-0317-498A-BAB3-0B1474BA95B0}"/>
    <dgm:cxn modelId="{0E6B9995-56C2-46A8-AB50-682EA43CCE0C}" type="presOf" srcId="{DDC3E611-60C8-44BF-AF0B-B40AF273B4C4}" destId="{9FB9B916-3CCB-458B-8E4C-DBD1003D6393}" srcOrd="0" destOrd="0" presId="urn:microsoft.com/office/officeart/2008/layout/LinedList"/>
    <dgm:cxn modelId="{1EDDDC9E-8EEF-4BEB-AACB-D247AAFE01F7}" type="presOf" srcId="{999BB8AE-2B17-4C5C-9133-F006659BC8F1}" destId="{33C19134-5F70-46CE-A3A1-0D04EBD16977}" srcOrd="0" destOrd="0" presId="urn:microsoft.com/office/officeart/2008/layout/LinedList"/>
    <dgm:cxn modelId="{4B0715B1-8AC8-4711-A71D-B64366B5C415}" type="presOf" srcId="{387EAA36-4154-4A52-8858-DA01AC1F30C7}" destId="{D4646401-102A-4446-9375-4D4AD81CED75}" srcOrd="0" destOrd="0" presId="urn:microsoft.com/office/officeart/2008/layout/LinedList"/>
    <dgm:cxn modelId="{5DB9BDB1-C3CD-4227-834D-91F024041BDD}" srcId="{B2BF1B7F-FA44-4198-81C0-DD275955720C}" destId="{387EAA36-4154-4A52-8858-DA01AC1F30C7}" srcOrd="12" destOrd="0" parTransId="{390376DD-A085-43DA-A878-164FF1D34559}" sibTransId="{35895F98-8D11-40A8-84C2-F7E20AC0F87B}"/>
    <dgm:cxn modelId="{29D7A5B5-81E4-4C84-ABD3-99A1DE326769}" srcId="{B2BF1B7F-FA44-4198-81C0-DD275955720C}" destId="{D9EB8D3E-826D-45BE-B54C-B0334426242E}" srcOrd="4" destOrd="0" parTransId="{1E45C6A1-3992-44E7-ADA3-8D50D7E81688}" sibTransId="{782A4CAF-FF77-42C3-9F76-63635A543FC7}"/>
    <dgm:cxn modelId="{88F362BE-8069-40F1-B55C-380F384122F1}" srcId="{B2BF1B7F-FA44-4198-81C0-DD275955720C}" destId="{85E0B836-4BFB-4AC5-916D-7D48B670A126}" srcOrd="14" destOrd="0" parTransId="{D4B24702-90A1-461D-A9B4-512A9D896EC1}" sibTransId="{6EA0A2F7-9155-4AE6-A8E3-785B0DC202CB}"/>
    <dgm:cxn modelId="{6A00ADC1-9E10-4703-B05C-A6FDFCC695C7}" type="presOf" srcId="{D9EB8D3E-826D-45BE-B54C-B0334426242E}" destId="{0484033F-813C-4344-9C32-B7F37C3116EB}" srcOrd="0" destOrd="0" presId="urn:microsoft.com/office/officeart/2008/layout/LinedList"/>
    <dgm:cxn modelId="{0F25AACC-9400-4372-82DF-589C5016958A}" type="presOf" srcId="{30333BEC-1A6D-436E-A3E9-FCEC96F004B0}" destId="{54EFA228-DC52-4FC2-85ED-7B768885D303}" srcOrd="0" destOrd="0" presId="urn:microsoft.com/office/officeart/2008/layout/LinedList"/>
    <dgm:cxn modelId="{55390DDD-537B-4928-90BF-50C53CE1685C}" srcId="{B2BF1B7F-FA44-4198-81C0-DD275955720C}" destId="{C246F22F-179F-4D8B-B5D4-C6D3C49C1546}" srcOrd="0" destOrd="0" parTransId="{DD7DF342-57F3-4210-B850-7F024A8A209A}" sibTransId="{A95C552E-9E8E-4E6D-8176-7F98084FEE4D}"/>
    <dgm:cxn modelId="{F60551DE-39ED-43A3-A253-0E3FD4CC44F5}" type="presOf" srcId="{3859563D-A1D9-4063-9749-6E272B43061C}" destId="{89B00D53-FE14-4866-BDEC-1E6DDB839597}" srcOrd="0" destOrd="0" presId="urn:microsoft.com/office/officeart/2008/layout/LinedList"/>
    <dgm:cxn modelId="{68EBB1E0-5753-4A0F-8C5B-0FF23A1E11F6}" type="presOf" srcId="{B2BF1B7F-FA44-4198-81C0-DD275955720C}" destId="{2FF7A184-F8F6-4558-8A59-9AA910F2EA37}" srcOrd="0" destOrd="0" presId="urn:microsoft.com/office/officeart/2008/layout/LinedList"/>
    <dgm:cxn modelId="{865105EC-32A0-4A9B-BA12-B0079A29C6E3}" type="presOf" srcId="{C246F22F-179F-4D8B-B5D4-C6D3C49C1546}" destId="{1E0A8090-B7F0-4B17-B206-64C362EEB2FC}" srcOrd="0" destOrd="0" presId="urn:microsoft.com/office/officeart/2008/layout/LinedList"/>
    <dgm:cxn modelId="{835861EC-D0F9-47C2-8F9F-71363BEBB123}" srcId="{B2BF1B7F-FA44-4198-81C0-DD275955720C}" destId="{999BB8AE-2B17-4C5C-9133-F006659BC8F1}" srcOrd="10" destOrd="0" parTransId="{4E345A3E-EEDE-4A35-BFD1-E6E3DB0437FE}" sibTransId="{AD017483-DA88-42EC-AD75-1CD31881A33E}"/>
    <dgm:cxn modelId="{C5B8025E-D29B-42A8-AE49-D5FE67BE181A}" type="presParOf" srcId="{2FF7A184-F8F6-4558-8A59-9AA910F2EA37}" destId="{34B67BF6-D749-451C-BDC5-56905D1296D3}" srcOrd="0" destOrd="0" presId="urn:microsoft.com/office/officeart/2008/layout/LinedList"/>
    <dgm:cxn modelId="{A1CAD721-63ED-4B68-9B94-0A04DE1DCFB8}" type="presParOf" srcId="{2FF7A184-F8F6-4558-8A59-9AA910F2EA37}" destId="{DD961C09-AB63-44A7-A890-9E2065E1FBD1}" srcOrd="1" destOrd="0" presId="urn:microsoft.com/office/officeart/2008/layout/LinedList"/>
    <dgm:cxn modelId="{CBC3D457-9738-42F6-92FD-271EFB2FAE9C}" type="presParOf" srcId="{DD961C09-AB63-44A7-A890-9E2065E1FBD1}" destId="{1E0A8090-B7F0-4B17-B206-64C362EEB2FC}" srcOrd="0" destOrd="0" presId="urn:microsoft.com/office/officeart/2008/layout/LinedList"/>
    <dgm:cxn modelId="{F50C3153-20A9-4F07-A89C-C10ED901547F}" type="presParOf" srcId="{DD961C09-AB63-44A7-A890-9E2065E1FBD1}" destId="{9F18E147-3560-4E23-B6C3-088CA1EECEE4}" srcOrd="1" destOrd="0" presId="urn:microsoft.com/office/officeart/2008/layout/LinedList"/>
    <dgm:cxn modelId="{A2B30E54-7585-4411-BD91-8FE6B91D44B8}" type="presParOf" srcId="{2FF7A184-F8F6-4558-8A59-9AA910F2EA37}" destId="{1138D1BC-B7E9-4D44-9CE2-C897C183894B}" srcOrd="2" destOrd="0" presId="urn:microsoft.com/office/officeart/2008/layout/LinedList"/>
    <dgm:cxn modelId="{05DADB40-F0EF-4355-974B-F6DCF84CD0C5}" type="presParOf" srcId="{2FF7A184-F8F6-4558-8A59-9AA910F2EA37}" destId="{194CA108-6E5D-4C57-AC7C-18F2972E4715}" srcOrd="3" destOrd="0" presId="urn:microsoft.com/office/officeart/2008/layout/LinedList"/>
    <dgm:cxn modelId="{61CF9333-6146-4B06-A7B9-5D43E09AE424}" type="presParOf" srcId="{194CA108-6E5D-4C57-AC7C-18F2972E4715}" destId="{5F34B227-B09A-4A20-9C65-70C91A438F8A}" srcOrd="0" destOrd="0" presId="urn:microsoft.com/office/officeart/2008/layout/LinedList"/>
    <dgm:cxn modelId="{89235AD7-CE82-452D-BA68-D2D3D842055A}" type="presParOf" srcId="{194CA108-6E5D-4C57-AC7C-18F2972E4715}" destId="{F096615A-AEC5-4A2F-A733-1878D1993991}" srcOrd="1" destOrd="0" presId="urn:microsoft.com/office/officeart/2008/layout/LinedList"/>
    <dgm:cxn modelId="{D31BE4F9-1708-45EF-AFBD-8EE6E6713225}" type="presParOf" srcId="{2FF7A184-F8F6-4558-8A59-9AA910F2EA37}" destId="{D5FEBA4D-B308-4341-989C-128814698247}" srcOrd="4" destOrd="0" presId="urn:microsoft.com/office/officeart/2008/layout/LinedList"/>
    <dgm:cxn modelId="{6943C7B5-EE57-4C29-A6D4-FDB8A75AECC9}" type="presParOf" srcId="{2FF7A184-F8F6-4558-8A59-9AA910F2EA37}" destId="{0901F671-D023-4107-8B53-D8C965FDED0D}" srcOrd="5" destOrd="0" presId="urn:microsoft.com/office/officeart/2008/layout/LinedList"/>
    <dgm:cxn modelId="{E128F8A6-AAD1-466D-8267-AD543C173656}" type="presParOf" srcId="{0901F671-D023-4107-8B53-D8C965FDED0D}" destId="{89B00D53-FE14-4866-BDEC-1E6DDB839597}" srcOrd="0" destOrd="0" presId="urn:microsoft.com/office/officeart/2008/layout/LinedList"/>
    <dgm:cxn modelId="{6B9902E4-130D-40A0-8AA9-7CCA7C419467}" type="presParOf" srcId="{0901F671-D023-4107-8B53-D8C965FDED0D}" destId="{383CB89D-8E54-4882-8616-A8FA5336384F}" srcOrd="1" destOrd="0" presId="urn:microsoft.com/office/officeart/2008/layout/LinedList"/>
    <dgm:cxn modelId="{CE21F756-9A43-45AC-A14E-0455BB166C02}" type="presParOf" srcId="{2FF7A184-F8F6-4558-8A59-9AA910F2EA37}" destId="{5BC8ADD0-23C0-43E9-8CF2-D132E21158DC}" srcOrd="6" destOrd="0" presId="urn:microsoft.com/office/officeart/2008/layout/LinedList"/>
    <dgm:cxn modelId="{2809FCFB-77A1-4DBE-B05C-343FEB95FD67}" type="presParOf" srcId="{2FF7A184-F8F6-4558-8A59-9AA910F2EA37}" destId="{B4831C13-4302-481B-BF46-7860CA48F703}" srcOrd="7" destOrd="0" presId="urn:microsoft.com/office/officeart/2008/layout/LinedList"/>
    <dgm:cxn modelId="{AEE17D12-231A-41CC-8753-A43197AB9C46}" type="presParOf" srcId="{B4831C13-4302-481B-BF46-7860CA48F703}" destId="{24E1BA5F-D027-4094-A95F-E973C6B9019B}" srcOrd="0" destOrd="0" presId="urn:microsoft.com/office/officeart/2008/layout/LinedList"/>
    <dgm:cxn modelId="{FFE6D524-0081-482D-9A87-979423A19B05}" type="presParOf" srcId="{B4831C13-4302-481B-BF46-7860CA48F703}" destId="{8C9B07F1-34EA-4F80-B268-1AA3A8FAC0DB}" srcOrd="1" destOrd="0" presId="urn:microsoft.com/office/officeart/2008/layout/LinedList"/>
    <dgm:cxn modelId="{BA707D48-2956-4210-A2B2-3B4AAF251275}" type="presParOf" srcId="{2FF7A184-F8F6-4558-8A59-9AA910F2EA37}" destId="{42D5C306-49C1-4899-B206-0E0998CA304F}" srcOrd="8" destOrd="0" presId="urn:microsoft.com/office/officeart/2008/layout/LinedList"/>
    <dgm:cxn modelId="{200ADA9F-C3E6-4776-91A1-26E07A52A56A}" type="presParOf" srcId="{2FF7A184-F8F6-4558-8A59-9AA910F2EA37}" destId="{48F55672-2DE7-45C6-8AD6-BA3597765F68}" srcOrd="9" destOrd="0" presId="urn:microsoft.com/office/officeart/2008/layout/LinedList"/>
    <dgm:cxn modelId="{EC90A092-A296-4655-A131-3950C1CF3005}" type="presParOf" srcId="{48F55672-2DE7-45C6-8AD6-BA3597765F68}" destId="{0484033F-813C-4344-9C32-B7F37C3116EB}" srcOrd="0" destOrd="0" presId="urn:microsoft.com/office/officeart/2008/layout/LinedList"/>
    <dgm:cxn modelId="{70FD2702-5631-4C89-AA0F-12728FE401C6}" type="presParOf" srcId="{48F55672-2DE7-45C6-8AD6-BA3597765F68}" destId="{4C5AD669-7B3A-4BAA-A41F-8B6E52E57A25}" srcOrd="1" destOrd="0" presId="urn:microsoft.com/office/officeart/2008/layout/LinedList"/>
    <dgm:cxn modelId="{D5E77799-55C1-44CD-8745-CF02B65C2348}" type="presParOf" srcId="{2FF7A184-F8F6-4558-8A59-9AA910F2EA37}" destId="{8D21BBE7-173E-472B-AC36-EEFF275C4E40}" srcOrd="10" destOrd="0" presId="urn:microsoft.com/office/officeart/2008/layout/LinedList"/>
    <dgm:cxn modelId="{88ED921E-DE41-4B14-9FBC-4C679E8298A7}" type="presParOf" srcId="{2FF7A184-F8F6-4558-8A59-9AA910F2EA37}" destId="{F3764E7A-20EB-4B05-BC94-64C6F0ABCCFE}" srcOrd="11" destOrd="0" presId="urn:microsoft.com/office/officeart/2008/layout/LinedList"/>
    <dgm:cxn modelId="{080B3CE3-EB04-4867-A258-8C61F425A3AB}" type="presParOf" srcId="{F3764E7A-20EB-4B05-BC94-64C6F0ABCCFE}" destId="{2BB07549-FC8D-4154-A37C-6432A0EA0D7D}" srcOrd="0" destOrd="0" presId="urn:microsoft.com/office/officeart/2008/layout/LinedList"/>
    <dgm:cxn modelId="{485EF27E-AEB4-4A7C-A88A-2A9B03331924}" type="presParOf" srcId="{F3764E7A-20EB-4B05-BC94-64C6F0ABCCFE}" destId="{61955918-3405-433D-9F4E-7E9E98F55905}" srcOrd="1" destOrd="0" presId="urn:microsoft.com/office/officeart/2008/layout/LinedList"/>
    <dgm:cxn modelId="{9E715BCB-4535-45F6-A971-CD27FD061129}" type="presParOf" srcId="{2FF7A184-F8F6-4558-8A59-9AA910F2EA37}" destId="{7937E704-50AE-46E4-BB6E-04BFBE86893F}" srcOrd="12" destOrd="0" presId="urn:microsoft.com/office/officeart/2008/layout/LinedList"/>
    <dgm:cxn modelId="{179E5003-8878-431E-9768-95E761733607}" type="presParOf" srcId="{2FF7A184-F8F6-4558-8A59-9AA910F2EA37}" destId="{EC672CE3-35EC-46C1-A395-5AC79C9F1AEC}" srcOrd="13" destOrd="0" presId="urn:microsoft.com/office/officeart/2008/layout/LinedList"/>
    <dgm:cxn modelId="{C92721EF-D5AD-46B5-ACC3-04DBC78F0267}" type="presParOf" srcId="{EC672CE3-35EC-46C1-A395-5AC79C9F1AEC}" destId="{07E4C4D8-536D-4DA2-988A-6E73993F8BB8}" srcOrd="0" destOrd="0" presId="urn:microsoft.com/office/officeart/2008/layout/LinedList"/>
    <dgm:cxn modelId="{34856225-56D4-4477-B3D0-A46EE5FF373E}" type="presParOf" srcId="{EC672CE3-35EC-46C1-A395-5AC79C9F1AEC}" destId="{FAD7CF6D-41F8-406F-830E-56ADC0B17321}" srcOrd="1" destOrd="0" presId="urn:microsoft.com/office/officeart/2008/layout/LinedList"/>
    <dgm:cxn modelId="{879B9DF2-CEAA-4034-8062-BA2646662906}" type="presParOf" srcId="{2FF7A184-F8F6-4558-8A59-9AA910F2EA37}" destId="{914B9A6A-983C-4AE3-AE77-BCCD79BE5BB7}" srcOrd="14" destOrd="0" presId="urn:microsoft.com/office/officeart/2008/layout/LinedList"/>
    <dgm:cxn modelId="{1497723B-A603-4355-B33C-2BBFA03E9B07}" type="presParOf" srcId="{2FF7A184-F8F6-4558-8A59-9AA910F2EA37}" destId="{A93E0CC6-B4EA-444F-A209-8B5028399492}" srcOrd="15" destOrd="0" presId="urn:microsoft.com/office/officeart/2008/layout/LinedList"/>
    <dgm:cxn modelId="{CA645D45-FF4F-4D0B-B5CD-159E2951EC6D}" type="presParOf" srcId="{A93E0CC6-B4EA-444F-A209-8B5028399492}" destId="{233D721B-874F-4554-AD8F-594B82EAFA28}" srcOrd="0" destOrd="0" presId="urn:microsoft.com/office/officeart/2008/layout/LinedList"/>
    <dgm:cxn modelId="{7664F39C-E2EF-4708-AFD3-1CCC276282FD}" type="presParOf" srcId="{A93E0CC6-B4EA-444F-A209-8B5028399492}" destId="{04E073AC-48AC-47A0-9AE2-1690F3959D8B}" srcOrd="1" destOrd="0" presId="urn:microsoft.com/office/officeart/2008/layout/LinedList"/>
    <dgm:cxn modelId="{B64EC371-1B1C-48FE-82C2-156C71238844}" type="presParOf" srcId="{2FF7A184-F8F6-4558-8A59-9AA910F2EA37}" destId="{EB0707CD-577C-41A0-B40E-C80B186046EC}" srcOrd="16" destOrd="0" presId="urn:microsoft.com/office/officeart/2008/layout/LinedList"/>
    <dgm:cxn modelId="{5A79C46B-D5A6-43AA-A9E6-8A1BE7AEAC09}" type="presParOf" srcId="{2FF7A184-F8F6-4558-8A59-9AA910F2EA37}" destId="{F28AB087-8232-4168-853A-A2990B78104C}" srcOrd="17" destOrd="0" presId="urn:microsoft.com/office/officeart/2008/layout/LinedList"/>
    <dgm:cxn modelId="{2862FC0D-B97C-4E08-B2B9-6FBB7FF4306C}" type="presParOf" srcId="{F28AB087-8232-4168-853A-A2990B78104C}" destId="{6DB7E98B-238A-44CE-A155-3815E983C11E}" srcOrd="0" destOrd="0" presId="urn:microsoft.com/office/officeart/2008/layout/LinedList"/>
    <dgm:cxn modelId="{FF0333BA-3807-4B80-8FB4-5799F079A9BA}" type="presParOf" srcId="{F28AB087-8232-4168-853A-A2990B78104C}" destId="{F2749524-9C97-4F99-8617-AE8EE4FF40FE}" srcOrd="1" destOrd="0" presId="urn:microsoft.com/office/officeart/2008/layout/LinedList"/>
    <dgm:cxn modelId="{AA44C788-4353-43B2-87C3-80F3E2077048}" type="presParOf" srcId="{2FF7A184-F8F6-4558-8A59-9AA910F2EA37}" destId="{5BA8FBE3-22C0-4E5A-B9D0-421B2CE2178B}" srcOrd="18" destOrd="0" presId="urn:microsoft.com/office/officeart/2008/layout/LinedList"/>
    <dgm:cxn modelId="{F7FFB617-45D1-49AC-9F63-FBF5B5BCCEB1}" type="presParOf" srcId="{2FF7A184-F8F6-4558-8A59-9AA910F2EA37}" destId="{5A7E838B-1FF0-4914-8FEF-9CF62C994007}" srcOrd="19" destOrd="0" presId="urn:microsoft.com/office/officeart/2008/layout/LinedList"/>
    <dgm:cxn modelId="{DF45EF0B-1953-4281-ABBA-CE37212EB4D7}" type="presParOf" srcId="{5A7E838B-1FF0-4914-8FEF-9CF62C994007}" destId="{1934CD68-184F-4365-944D-E7FACF6FF4F0}" srcOrd="0" destOrd="0" presId="urn:microsoft.com/office/officeart/2008/layout/LinedList"/>
    <dgm:cxn modelId="{D8C7DEEF-E35F-4981-919F-F1C65D3965D8}" type="presParOf" srcId="{5A7E838B-1FF0-4914-8FEF-9CF62C994007}" destId="{FAEC8472-1405-4EF4-9394-850343DD78CB}" srcOrd="1" destOrd="0" presId="urn:microsoft.com/office/officeart/2008/layout/LinedList"/>
    <dgm:cxn modelId="{21767655-E7E7-48C4-935A-2A4CCB90BFC9}" type="presParOf" srcId="{2FF7A184-F8F6-4558-8A59-9AA910F2EA37}" destId="{D6D623DD-ED50-461C-BD11-10BD5F985545}" srcOrd="20" destOrd="0" presId="urn:microsoft.com/office/officeart/2008/layout/LinedList"/>
    <dgm:cxn modelId="{B9FCE155-3218-46FA-93D4-7A95A665DBC6}" type="presParOf" srcId="{2FF7A184-F8F6-4558-8A59-9AA910F2EA37}" destId="{26DC637D-3166-40D8-9B6E-2FA83D051599}" srcOrd="21" destOrd="0" presId="urn:microsoft.com/office/officeart/2008/layout/LinedList"/>
    <dgm:cxn modelId="{2F5321C2-51E3-4166-9679-5F92A8397ABE}" type="presParOf" srcId="{26DC637D-3166-40D8-9B6E-2FA83D051599}" destId="{33C19134-5F70-46CE-A3A1-0D04EBD16977}" srcOrd="0" destOrd="0" presId="urn:microsoft.com/office/officeart/2008/layout/LinedList"/>
    <dgm:cxn modelId="{0F96CF7F-4F8B-4A82-90B3-22C68FD1E2E5}" type="presParOf" srcId="{26DC637D-3166-40D8-9B6E-2FA83D051599}" destId="{84BA9AF4-EBA0-4AED-9E1E-B968657ACEB2}" srcOrd="1" destOrd="0" presId="urn:microsoft.com/office/officeart/2008/layout/LinedList"/>
    <dgm:cxn modelId="{3B5B4A5A-0861-43C6-9AAA-1C8CDF1EE610}" type="presParOf" srcId="{2FF7A184-F8F6-4558-8A59-9AA910F2EA37}" destId="{6E3B80FA-764E-4EFC-BB30-333A4F2FF60A}" srcOrd="22" destOrd="0" presId="urn:microsoft.com/office/officeart/2008/layout/LinedList"/>
    <dgm:cxn modelId="{069720E7-942E-449C-BD02-D371298B0886}" type="presParOf" srcId="{2FF7A184-F8F6-4558-8A59-9AA910F2EA37}" destId="{B749B3B3-C4F3-4101-9EAD-3961B957644A}" srcOrd="23" destOrd="0" presId="urn:microsoft.com/office/officeart/2008/layout/LinedList"/>
    <dgm:cxn modelId="{5ACB9030-C29C-4CF9-8591-5B680D8C8E6C}" type="presParOf" srcId="{B749B3B3-C4F3-4101-9EAD-3961B957644A}" destId="{54EFA228-DC52-4FC2-85ED-7B768885D303}" srcOrd="0" destOrd="0" presId="urn:microsoft.com/office/officeart/2008/layout/LinedList"/>
    <dgm:cxn modelId="{9E58BA47-807B-46C8-AF97-DF781DF2616E}" type="presParOf" srcId="{B749B3B3-C4F3-4101-9EAD-3961B957644A}" destId="{CE359389-D91C-41E1-B68B-5F0FE8270FE0}" srcOrd="1" destOrd="0" presId="urn:microsoft.com/office/officeart/2008/layout/LinedList"/>
    <dgm:cxn modelId="{A2A160FF-337F-44DD-A891-4709ADB26E15}" type="presParOf" srcId="{2FF7A184-F8F6-4558-8A59-9AA910F2EA37}" destId="{C733DAE0-5BAE-440C-AD18-DEA663236878}" srcOrd="24" destOrd="0" presId="urn:microsoft.com/office/officeart/2008/layout/LinedList"/>
    <dgm:cxn modelId="{A9767416-FDB4-4F76-A69E-E6AFEE817CB3}" type="presParOf" srcId="{2FF7A184-F8F6-4558-8A59-9AA910F2EA37}" destId="{2B68092F-DC99-44BD-A0A8-CCAC344514E6}" srcOrd="25" destOrd="0" presId="urn:microsoft.com/office/officeart/2008/layout/LinedList"/>
    <dgm:cxn modelId="{F14888E4-2E2E-49AF-BB1C-EF3424463DE4}" type="presParOf" srcId="{2B68092F-DC99-44BD-A0A8-CCAC344514E6}" destId="{D4646401-102A-4446-9375-4D4AD81CED75}" srcOrd="0" destOrd="0" presId="urn:microsoft.com/office/officeart/2008/layout/LinedList"/>
    <dgm:cxn modelId="{9EE6E2FD-A667-4CA4-9908-A9518740DA8A}" type="presParOf" srcId="{2B68092F-DC99-44BD-A0A8-CCAC344514E6}" destId="{FFC62450-1042-4434-85BF-20B448C8F4DB}" srcOrd="1" destOrd="0" presId="urn:microsoft.com/office/officeart/2008/layout/LinedList"/>
    <dgm:cxn modelId="{E0EE1BF4-2497-4574-87DB-03A70394F007}" type="presParOf" srcId="{2FF7A184-F8F6-4558-8A59-9AA910F2EA37}" destId="{65870598-2EF6-40E9-A431-CEC4BBE755F1}" srcOrd="26" destOrd="0" presId="urn:microsoft.com/office/officeart/2008/layout/LinedList"/>
    <dgm:cxn modelId="{1038FDF5-A0AE-4164-B35F-AD0FB9A7E069}" type="presParOf" srcId="{2FF7A184-F8F6-4558-8A59-9AA910F2EA37}" destId="{A6926C14-801B-4113-BCF2-CA6DAA985767}" srcOrd="27" destOrd="0" presId="urn:microsoft.com/office/officeart/2008/layout/LinedList"/>
    <dgm:cxn modelId="{C882263D-9DF6-4C7B-BED4-9EE1663EEEE6}" type="presParOf" srcId="{A6926C14-801B-4113-BCF2-CA6DAA985767}" destId="{9FB9B916-3CCB-458B-8E4C-DBD1003D6393}" srcOrd="0" destOrd="0" presId="urn:microsoft.com/office/officeart/2008/layout/LinedList"/>
    <dgm:cxn modelId="{E6AE40BC-51E4-401B-85F8-FBF7F8BCC5E2}" type="presParOf" srcId="{A6926C14-801B-4113-BCF2-CA6DAA985767}" destId="{24216613-EDDE-4C6B-9156-FD8D71C056CE}" srcOrd="1" destOrd="0" presId="urn:microsoft.com/office/officeart/2008/layout/LinedList"/>
    <dgm:cxn modelId="{4C2B4370-DB3A-4087-BB23-99BEDB54A432}" type="presParOf" srcId="{2FF7A184-F8F6-4558-8A59-9AA910F2EA37}" destId="{6451F828-7D52-444E-A49D-6425CDDA207E}" srcOrd="28" destOrd="0" presId="urn:microsoft.com/office/officeart/2008/layout/LinedList"/>
    <dgm:cxn modelId="{D69B5DBE-7DA6-4309-99BE-23055EA51A2A}" type="presParOf" srcId="{2FF7A184-F8F6-4558-8A59-9AA910F2EA37}" destId="{B351B05F-E73A-4AE8-8786-21CFE91B54E8}" srcOrd="29" destOrd="0" presId="urn:microsoft.com/office/officeart/2008/layout/LinedList"/>
    <dgm:cxn modelId="{7E28F5CF-7D39-4C5D-B051-3658B88C79AD}" type="presParOf" srcId="{B351B05F-E73A-4AE8-8786-21CFE91B54E8}" destId="{F45C44EE-4C0A-46C0-A2E5-F075B56CAFA8}" srcOrd="0" destOrd="0" presId="urn:microsoft.com/office/officeart/2008/layout/LinedList"/>
    <dgm:cxn modelId="{1FCB39FB-37D3-4A13-9B04-AC344FC56C0C}" type="presParOf" srcId="{B351B05F-E73A-4AE8-8786-21CFE91B54E8}" destId="{1471F676-D9C6-4B12-9EFE-7AD431FA95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6A25F2-AF7E-434F-89BF-A81DBA967B7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A929CCC1-518E-4CA8-8566-DA7D060A01D0}">
      <dgm:prSet/>
      <dgm:spPr/>
      <dgm:t>
        <a:bodyPr/>
        <a:lstStyle/>
        <a:p>
          <a:r>
            <a:rPr lang="en-US"/>
            <a:t>Regarding our dataset: </a:t>
          </a:r>
        </a:p>
      </dgm:t>
    </dgm:pt>
    <dgm:pt modelId="{D4C43CF6-6BA2-461D-9C2A-3C48E4593953}" type="parTrans" cxnId="{69C3636F-956F-4E66-8642-4B10B9BD9CFE}">
      <dgm:prSet/>
      <dgm:spPr/>
      <dgm:t>
        <a:bodyPr/>
        <a:lstStyle/>
        <a:p>
          <a:endParaRPr lang="en-US"/>
        </a:p>
      </dgm:t>
    </dgm:pt>
    <dgm:pt modelId="{82826DBF-918F-44BF-8253-2B85F8DEB51D}" type="sibTrans" cxnId="{69C3636F-956F-4E66-8642-4B10B9BD9CFE}">
      <dgm:prSet/>
      <dgm:spPr/>
      <dgm:t>
        <a:bodyPr/>
        <a:lstStyle/>
        <a:p>
          <a:endParaRPr lang="en-US"/>
        </a:p>
      </dgm:t>
    </dgm:pt>
    <dgm:pt modelId="{6A71B29F-7D3C-4B7C-B51D-36E0D8F9F712}">
      <dgm:prSet/>
      <dgm:spPr/>
      <dgm:t>
        <a:bodyPr/>
        <a:lstStyle/>
        <a:p>
          <a:r>
            <a:rPr lang="en-US"/>
            <a:t>We use the dataset of trips by distance. The purpose of utilizing this information is to identify people who travel away from home or stay at home due to their mobility. Through our new mobility data, the Bureau of Transportation data (BTS) can now answer such queries. The travel statistics are derived from a nationwide panel of mobile device data gathered from various source.</a:t>
          </a:r>
        </a:p>
      </dgm:t>
    </dgm:pt>
    <dgm:pt modelId="{734EA3F2-C787-464F-A5C8-3ECE5198BF8E}" type="parTrans" cxnId="{E42E45E5-89F8-4444-8BC9-74F824148235}">
      <dgm:prSet/>
      <dgm:spPr/>
      <dgm:t>
        <a:bodyPr/>
        <a:lstStyle/>
        <a:p>
          <a:endParaRPr lang="en-US"/>
        </a:p>
      </dgm:t>
    </dgm:pt>
    <dgm:pt modelId="{F4171C92-26EA-4813-8938-8C4F84647CA5}" type="sibTrans" cxnId="{E42E45E5-89F8-4444-8BC9-74F824148235}">
      <dgm:prSet/>
      <dgm:spPr/>
      <dgm:t>
        <a:bodyPr/>
        <a:lstStyle/>
        <a:p>
          <a:endParaRPr lang="en-US"/>
        </a:p>
      </dgm:t>
    </dgm:pt>
    <dgm:pt modelId="{8C727BF5-F1AF-4C5D-8476-998BB8DD0175}">
      <dgm:prSet/>
      <dgm:spPr/>
      <dgm:t>
        <a:bodyPr/>
        <a:lstStyle/>
        <a:p>
          <a:r>
            <a:rPr lang="en-US"/>
            <a:t>Reference link:</a:t>
          </a:r>
        </a:p>
      </dgm:t>
    </dgm:pt>
    <dgm:pt modelId="{54984169-FF09-4D02-94A3-CBCA6DCB87D4}" type="parTrans" cxnId="{BB40F611-48B0-4871-95ED-EF1DBEA01D13}">
      <dgm:prSet/>
      <dgm:spPr/>
      <dgm:t>
        <a:bodyPr/>
        <a:lstStyle/>
        <a:p>
          <a:endParaRPr lang="en-US"/>
        </a:p>
      </dgm:t>
    </dgm:pt>
    <dgm:pt modelId="{20172883-0725-4D3E-B236-93B955514CC8}" type="sibTrans" cxnId="{BB40F611-48B0-4871-95ED-EF1DBEA01D13}">
      <dgm:prSet/>
      <dgm:spPr/>
      <dgm:t>
        <a:bodyPr/>
        <a:lstStyle/>
        <a:p>
          <a:endParaRPr lang="en-US"/>
        </a:p>
      </dgm:t>
    </dgm:pt>
    <dgm:pt modelId="{36F811FF-1196-4D92-B3D1-8523F426BBF9}">
      <dgm:prSet/>
      <dgm:spPr/>
      <dgm:t>
        <a:bodyPr/>
        <a:lstStyle/>
        <a:p>
          <a:r>
            <a:rPr lang="en-US" u="sng">
              <a:hlinkClick xmlns:r="http://schemas.openxmlformats.org/officeDocument/2006/relationships" r:id="rId1"/>
            </a:rPr>
            <a:t>https://catalog.data.gov/dataset/trips-by-distance</a:t>
          </a:r>
          <a:endParaRPr lang="en-US"/>
        </a:p>
      </dgm:t>
    </dgm:pt>
    <dgm:pt modelId="{D9B9EB6D-E24E-4A16-B784-4F670F8850FC}" type="parTrans" cxnId="{1E9D9FD7-0F63-4B85-9079-A2FB2ACE9E25}">
      <dgm:prSet/>
      <dgm:spPr/>
      <dgm:t>
        <a:bodyPr/>
        <a:lstStyle/>
        <a:p>
          <a:endParaRPr lang="en-US"/>
        </a:p>
      </dgm:t>
    </dgm:pt>
    <dgm:pt modelId="{D64F1514-3727-4BA4-AE3E-D2A642D3A335}" type="sibTrans" cxnId="{1E9D9FD7-0F63-4B85-9079-A2FB2ACE9E25}">
      <dgm:prSet/>
      <dgm:spPr/>
      <dgm:t>
        <a:bodyPr/>
        <a:lstStyle/>
        <a:p>
          <a:endParaRPr lang="en-US"/>
        </a:p>
      </dgm:t>
    </dgm:pt>
    <dgm:pt modelId="{A176E156-3E14-4927-8344-C138EA176AFB}" type="pres">
      <dgm:prSet presAssocID="{FA6A25F2-AF7E-434F-89BF-A81DBA967B7A}" presName="root" presStyleCnt="0">
        <dgm:presLayoutVars>
          <dgm:dir/>
          <dgm:resizeHandles val="exact"/>
        </dgm:presLayoutVars>
      </dgm:prSet>
      <dgm:spPr/>
    </dgm:pt>
    <dgm:pt modelId="{8193D5E9-1582-4131-9791-76B4C0C44C27}" type="pres">
      <dgm:prSet presAssocID="{A929CCC1-518E-4CA8-8566-DA7D060A01D0}" presName="compNode" presStyleCnt="0"/>
      <dgm:spPr/>
    </dgm:pt>
    <dgm:pt modelId="{D42FBC45-0C96-426A-860D-1A2B10A1B004}" type="pres">
      <dgm:prSet presAssocID="{A929CCC1-518E-4CA8-8566-DA7D060A01D0}" presName="bgRect" presStyleLbl="bgShp" presStyleIdx="0" presStyleCnt="4" custLinFactNeighborX="929" custLinFactNeighborY="-64476"/>
      <dgm:spPr/>
    </dgm:pt>
    <dgm:pt modelId="{90DDDD64-9A28-4F05-A66D-D237ACBD3A36}" type="pres">
      <dgm:prSet presAssocID="{A929CCC1-518E-4CA8-8566-DA7D060A01D0}"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B0ACE49C-7845-426A-8F62-72F2E098A317}" type="pres">
      <dgm:prSet presAssocID="{A929CCC1-518E-4CA8-8566-DA7D060A01D0}" presName="spaceRect" presStyleCnt="0"/>
      <dgm:spPr/>
    </dgm:pt>
    <dgm:pt modelId="{03A95372-A0FB-4F56-990D-288EB82D966B}" type="pres">
      <dgm:prSet presAssocID="{A929CCC1-518E-4CA8-8566-DA7D060A01D0}" presName="parTx" presStyleLbl="revTx" presStyleIdx="0" presStyleCnt="4">
        <dgm:presLayoutVars>
          <dgm:chMax val="0"/>
          <dgm:chPref val="0"/>
        </dgm:presLayoutVars>
      </dgm:prSet>
      <dgm:spPr/>
    </dgm:pt>
    <dgm:pt modelId="{22FB9CD9-2EE4-4A01-8944-704443CCEC54}" type="pres">
      <dgm:prSet presAssocID="{82826DBF-918F-44BF-8253-2B85F8DEB51D}" presName="sibTrans" presStyleCnt="0"/>
      <dgm:spPr/>
    </dgm:pt>
    <dgm:pt modelId="{66FCC8C7-64F7-48AC-81D7-AC6B3C7FCC3E}" type="pres">
      <dgm:prSet presAssocID="{6A71B29F-7D3C-4B7C-B51D-36E0D8F9F712}" presName="compNode" presStyleCnt="0"/>
      <dgm:spPr/>
    </dgm:pt>
    <dgm:pt modelId="{D4CDA092-9E0E-4F57-814F-9AB11F9BB419}" type="pres">
      <dgm:prSet presAssocID="{6A71B29F-7D3C-4B7C-B51D-36E0D8F9F712}" presName="bgRect" presStyleLbl="bgShp" presStyleIdx="1" presStyleCnt="4"/>
      <dgm:spPr/>
    </dgm:pt>
    <dgm:pt modelId="{47EEB1AD-1569-43F5-A90E-47AFB5E34D1C}" type="pres">
      <dgm:prSet presAssocID="{6A71B29F-7D3C-4B7C-B51D-36E0D8F9F712}"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42AA49AA-BF12-4963-BC4D-B552A15932D1}" type="pres">
      <dgm:prSet presAssocID="{6A71B29F-7D3C-4B7C-B51D-36E0D8F9F712}" presName="spaceRect" presStyleCnt="0"/>
      <dgm:spPr/>
    </dgm:pt>
    <dgm:pt modelId="{E164D96B-74B2-4D43-9EBE-6577B5BF9E57}" type="pres">
      <dgm:prSet presAssocID="{6A71B29F-7D3C-4B7C-B51D-36E0D8F9F712}" presName="parTx" presStyleLbl="revTx" presStyleIdx="1" presStyleCnt="4">
        <dgm:presLayoutVars>
          <dgm:chMax val="0"/>
          <dgm:chPref val="0"/>
        </dgm:presLayoutVars>
      </dgm:prSet>
      <dgm:spPr/>
    </dgm:pt>
    <dgm:pt modelId="{3AD45554-F19D-4B15-812C-58153D7EDBDF}" type="pres">
      <dgm:prSet presAssocID="{F4171C92-26EA-4813-8938-8C4F84647CA5}" presName="sibTrans" presStyleCnt="0"/>
      <dgm:spPr/>
    </dgm:pt>
    <dgm:pt modelId="{9DF0E5B6-00D0-4166-A207-84F45E63940D}" type="pres">
      <dgm:prSet presAssocID="{8C727BF5-F1AF-4C5D-8476-998BB8DD0175}" presName="compNode" presStyleCnt="0"/>
      <dgm:spPr/>
    </dgm:pt>
    <dgm:pt modelId="{17656A0E-C568-44C0-9228-CFE10ABF3604}" type="pres">
      <dgm:prSet presAssocID="{8C727BF5-F1AF-4C5D-8476-998BB8DD0175}" presName="bgRect" presStyleLbl="bgShp" presStyleIdx="2" presStyleCnt="4"/>
      <dgm:spPr/>
    </dgm:pt>
    <dgm:pt modelId="{946705A3-9D7A-4BA2-8966-9B2A89336E8C}" type="pres">
      <dgm:prSet presAssocID="{8C727BF5-F1AF-4C5D-8476-998BB8DD0175}"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ink"/>
        </a:ext>
      </dgm:extLst>
    </dgm:pt>
    <dgm:pt modelId="{ACE6364A-D194-4262-9D5A-5656E68A1920}" type="pres">
      <dgm:prSet presAssocID="{8C727BF5-F1AF-4C5D-8476-998BB8DD0175}" presName="spaceRect" presStyleCnt="0"/>
      <dgm:spPr/>
    </dgm:pt>
    <dgm:pt modelId="{59F62A93-1EE0-49EF-A128-6F7FC182A1F7}" type="pres">
      <dgm:prSet presAssocID="{8C727BF5-F1AF-4C5D-8476-998BB8DD0175}" presName="parTx" presStyleLbl="revTx" presStyleIdx="2" presStyleCnt="4">
        <dgm:presLayoutVars>
          <dgm:chMax val="0"/>
          <dgm:chPref val="0"/>
        </dgm:presLayoutVars>
      </dgm:prSet>
      <dgm:spPr/>
    </dgm:pt>
    <dgm:pt modelId="{AE25560E-4EC0-47BA-AC49-627F41A52A92}" type="pres">
      <dgm:prSet presAssocID="{20172883-0725-4D3E-B236-93B955514CC8}" presName="sibTrans" presStyleCnt="0"/>
      <dgm:spPr/>
    </dgm:pt>
    <dgm:pt modelId="{7F06FB40-8A05-4BF2-A798-A08BF2B1A9B9}" type="pres">
      <dgm:prSet presAssocID="{36F811FF-1196-4D92-B3D1-8523F426BBF9}" presName="compNode" presStyleCnt="0"/>
      <dgm:spPr/>
    </dgm:pt>
    <dgm:pt modelId="{7A3791AE-DE1D-4446-AFC0-580053C0C357}" type="pres">
      <dgm:prSet presAssocID="{36F811FF-1196-4D92-B3D1-8523F426BBF9}" presName="bgRect" presStyleLbl="bgShp" presStyleIdx="3" presStyleCnt="4"/>
      <dgm:spPr/>
    </dgm:pt>
    <dgm:pt modelId="{50228CDE-4A41-488C-8277-4D7BD18C736B}" type="pres">
      <dgm:prSet presAssocID="{36F811FF-1196-4D92-B3D1-8523F426BBF9}"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Earth Globe Americas"/>
        </a:ext>
      </dgm:extLst>
    </dgm:pt>
    <dgm:pt modelId="{615607F7-DB3E-4860-A48F-739CF4F7DBFC}" type="pres">
      <dgm:prSet presAssocID="{36F811FF-1196-4D92-B3D1-8523F426BBF9}" presName="spaceRect" presStyleCnt="0"/>
      <dgm:spPr/>
    </dgm:pt>
    <dgm:pt modelId="{6BDC129A-F356-49B1-8164-7789152322A5}" type="pres">
      <dgm:prSet presAssocID="{36F811FF-1196-4D92-B3D1-8523F426BBF9}" presName="parTx" presStyleLbl="revTx" presStyleIdx="3" presStyleCnt="4">
        <dgm:presLayoutVars>
          <dgm:chMax val="0"/>
          <dgm:chPref val="0"/>
        </dgm:presLayoutVars>
      </dgm:prSet>
      <dgm:spPr/>
    </dgm:pt>
  </dgm:ptLst>
  <dgm:cxnLst>
    <dgm:cxn modelId="{BB40F611-48B0-4871-95ED-EF1DBEA01D13}" srcId="{FA6A25F2-AF7E-434F-89BF-A81DBA967B7A}" destId="{8C727BF5-F1AF-4C5D-8476-998BB8DD0175}" srcOrd="2" destOrd="0" parTransId="{54984169-FF09-4D02-94A3-CBCA6DCB87D4}" sibTransId="{20172883-0725-4D3E-B236-93B955514CC8}"/>
    <dgm:cxn modelId="{39934F40-4358-4F9F-82CC-C6BE9785FE4E}" type="presOf" srcId="{8C727BF5-F1AF-4C5D-8476-998BB8DD0175}" destId="{59F62A93-1EE0-49EF-A128-6F7FC182A1F7}" srcOrd="0" destOrd="0" presId="urn:microsoft.com/office/officeart/2018/2/layout/IconVerticalSolidList"/>
    <dgm:cxn modelId="{0F1EB567-B749-4B35-BD16-98277FF9BCB4}" type="presOf" srcId="{FA6A25F2-AF7E-434F-89BF-A81DBA967B7A}" destId="{A176E156-3E14-4927-8344-C138EA176AFB}" srcOrd="0" destOrd="0" presId="urn:microsoft.com/office/officeart/2018/2/layout/IconVerticalSolidList"/>
    <dgm:cxn modelId="{6C9B606C-E06D-4D94-B942-0621F68CC828}" type="presOf" srcId="{A929CCC1-518E-4CA8-8566-DA7D060A01D0}" destId="{03A95372-A0FB-4F56-990D-288EB82D966B}" srcOrd="0" destOrd="0" presId="urn:microsoft.com/office/officeart/2018/2/layout/IconVerticalSolidList"/>
    <dgm:cxn modelId="{69C3636F-956F-4E66-8642-4B10B9BD9CFE}" srcId="{FA6A25F2-AF7E-434F-89BF-A81DBA967B7A}" destId="{A929CCC1-518E-4CA8-8566-DA7D060A01D0}" srcOrd="0" destOrd="0" parTransId="{D4C43CF6-6BA2-461D-9C2A-3C48E4593953}" sibTransId="{82826DBF-918F-44BF-8253-2B85F8DEB51D}"/>
    <dgm:cxn modelId="{90234572-62C9-4F2C-B800-D7B68C261597}" type="presOf" srcId="{36F811FF-1196-4D92-B3D1-8523F426BBF9}" destId="{6BDC129A-F356-49B1-8164-7789152322A5}" srcOrd="0" destOrd="0" presId="urn:microsoft.com/office/officeart/2018/2/layout/IconVerticalSolidList"/>
    <dgm:cxn modelId="{1E9D9FD7-0F63-4B85-9079-A2FB2ACE9E25}" srcId="{FA6A25F2-AF7E-434F-89BF-A81DBA967B7A}" destId="{36F811FF-1196-4D92-B3D1-8523F426BBF9}" srcOrd="3" destOrd="0" parTransId="{D9B9EB6D-E24E-4A16-B784-4F670F8850FC}" sibTransId="{D64F1514-3727-4BA4-AE3E-D2A642D3A335}"/>
    <dgm:cxn modelId="{AFAC2ADA-E557-4331-960B-7E61AB70D537}" type="presOf" srcId="{6A71B29F-7D3C-4B7C-B51D-36E0D8F9F712}" destId="{E164D96B-74B2-4D43-9EBE-6577B5BF9E57}" srcOrd="0" destOrd="0" presId="urn:microsoft.com/office/officeart/2018/2/layout/IconVerticalSolidList"/>
    <dgm:cxn modelId="{E42E45E5-89F8-4444-8BC9-74F824148235}" srcId="{FA6A25F2-AF7E-434F-89BF-A81DBA967B7A}" destId="{6A71B29F-7D3C-4B7C-B51D-36E0D8F9F712}" srcOrd="1" destOrd="0" parTransId="{734EA3F2-C787-464F-A5C8-3ECE5198BF8E}" sibTransId="{F4171C92-26EA-4813-8938-8C4F84647CA5}"/>
    <dgm:cxn modelId="{1DA3BFFD-BF31-4DBE-AF18-F8F53559DB51}" type="presParOf" srcId="{A176E156-3E14-4927-8344-C138EA176AFB}" destId="{8193D5E9-1582-4131-9791-76B4C0C44C27}" srcOrd="0" destOrd="0" presId="urn:microsoft.com/office/officeart/2018/2/layout/IconVerticalSolidList"/>
    <dgm:cxn modelId="{196510D1-885F-446F-A778-AB4EA03434C9}" type="presParOf" srcId="{8193D5E9-1582-4131-9791-76B4C0C44C27}" destId="{D42FBC45-0C96-426A-860D-1A2B10A1B004}" srcOrd="0" destOrd="0" presId="urn:microsoft.com/office/officeart/2018/2/layout/IconVerticalSolidList"/>
    <dgm:cxn modelId="{14901218-C693-4A92-899E-BC1E4C7E7A34}" type="presParOf" srcId="{8193D5E9-1582-4131-9791-76B4C0C44C27}" destId="{90DDDD64-9A28-4F05-A66D-D237ACBD3A36}" srcOrd="1" destOrd="0" presId="urn:microsoft.com/office/officeart/2018/2/layout/IconVerticalSolidList"/>
    <dgm:cxn modelId="{F7FFF77C-28E2-4570-9AFF-4A4B85ED0722}" type="presParOf" srcId="{8193D5E9-1582-4131-9791-76B4C0C44C27}" destId="{B0ACE49C-7845-426A-8F62-72F2E098A317}" srcOrd="2" destOrd="0" presId="urn:microsoft.com/office/officeart/2018/2/layout/IconVerticalSolidList"/>
    <dgm:cxn modelId="{07FB177C-75C9-41D3-BB08-8BB2ECA071E0}" type="presParOf" srcId="{8193D5E9-1582-4131-9791-76B4C0C44C27}" destId="{03A95372-A0FB-4F56-990D-288EB82D966B}" srcOrd="3" destOrd="0" presId="urn:microsoft.com/office/officeart/2018/2/layout/IconVerticalSolidList"/>
    <dgm:cxn modelId="{CE8DEDAC-9565-4C91-B987-A374A9E403D0}" type="presParOf" srcId="{A176E156-3E14-4927-8344-C138EA176AFB}" destId="{22FB9CD9-2EE4-4A01-8944-704443CCEC54}" srcOrd="1" destOrd="0" presId="urn:microsoft.com/office/officeart/2018/2/layout/IconVerticalSolidList"/>
    <dgm:cxn modelId="{3EBCB03D-7DA5-4548-872C-4C382C9000A3}" type="presParOf" srcId="{A176E156-3E14-4927-8344-C138EA176AFB}" destId="{66FCC8C7-64F7-48AC-81D7-AC6B3C7FCC3E}" srcOrd="2" destOrd="0" presId="urn:microsoft.com/office/officeart/2018/2/layout/IconVerticalSolidList"/>
    <dgm:cxn modelId="{1BD1F402-FAA8-4092-A917-E26861A78BA1}" type="presParOf" srcId="{66FCC8C7-64F7-48AC-81D7-AC6B3C7FCC3E}" destId="{D4CDA092-9E0E-4F57-814F-9AB11F9BB419}" srcOrd="0" destOrd="0" presId="urn:microsoft.com/office/officeart/2018/2/layout/IconVerticalSolidList"/>
    <dgm:cxn modelId="{6EEAE2CA-CBE8-4CD0-85F0-ED404678DFC7}" type="presParOf" srcId="{66FCC8C7-64F7-48AC-81D7-AC6B3C7FCC3E}" destId="{47EEB1AD-1569-43F5-A90E-47AFB5E34D1C}" srcOrd="1" destOrd="0" presId="urn:microsoft.com/office/officeart/2018/2/layout/IconVerticalSolidList"/>
    <dgm:cxn modelId="{AD51FA22-87B7-4BC1-BA12-C529BB5F16E9}" type="presParOf" srcId="{66FCC8C7-64F7-48AC-81D7-AC6B3C7FCC3E}" destId="{42AA49AA-BF12-4963-BC4D-B552A15932D1}" srcOrd="2" destOrd="0" presId="urn:microsoft.com/office/officeart/2018/2/layout/IconVerticalSolidList"/>
    <dgm:cxn modelId="{347D569B-86A0-45AF-AE2D-CC3BD3F8EAA9}" type="presParOf" srcId="{66FCC8C7-64F7-48AC-81D7-AC6B3C7FCC3E}" destId="{E164D96B-74B2-4D43-9EBE-6577B5BF9E57}" srcOrd="3" destOrd="0" presId="urn:microsoft.com/office/officeart/2018/2/layout/IconVerticalSolidList"/>
    <dgm:cxn modelId="{766D35FD-CFEF-4465-A825-35924387D851}" type="presParOf" srcId="{A176E156-3E14-4927-8344-C138EA176AFB}" destId="{3AD45554-F19D-4B15-812C-58153D7EDBDF}" srcOrd="3" destOrd="0" presId="urn:microsoft.com/office/officeart/2018/2/layout/IconVerticalSolidList"/>
    <dgm:cxn modelId="{60AC155A-F598-48E5-9FFB-DEE64511E17D}" type="presParOf" srcId="{A176E156-3E14-4927-8344-C138EA176AFB}" destId="{9DF0E5B6-00D0-4166-A207-84F45E63940D}" srcOrd="4" destOrd="0" presId="urn:microsoft.com/office/officeart/2018/2/layout/IconVerticalSolidList"/>
    <dgm:cxn modelId="{8A8C24A0-BCAE-4F3E-B52D-C9B287E1276D}" type="presParOf" srcId="{9DF0E5B6-00D0-4166-A207-84F45E63940D}" destId="{17656A0E-C568-44C0-9228-CFE10ABF3604}" srcOrd="0" destOrd="0" presId="urn:microsoft.com/office/officeart/2018/2/layout/IconVerticalSolidList"/>
    <dgm:cxn modelId="{5B785710-B954-4932-B90E-6740B97809F0}" type="presParOf" srcId="{9DF0E5B6-00D0-4166-A207-84F45E63940D}" destId="{946705A3-9D7A-4BA2-8966-9B2A89336E8C}" srcOrd="1" destOrd="0" presId="urn:microsoft.com/office/officeart/2018/2/layout/IconVerticalSolidList"/>
    <dgm:cxn modelId="{4A8049C8-11A0-4A87-B120-42B5731646FB}" type="presParOf" srcId="{9DF0E5B6-00D0-4166-A207-84F45E63940D}" destId="{ACE6364A-D194-4262-9D5A-5656E68A1920}" srcOrd="2" destOrd="0" presId="urn:microsoft.com/office/officeart/2018/2/layout/IconVerticalSolidList"/>
    <dgm:cxn modelId="{257213F8-B8C4-4F91-858E-8734A6CBDBF8}" type="presParOf" srcId="{9DF0E5B6-00D0-4166-A207-84F45E63940D}" destId="{59F62A93-1EE0-49EF-A128-6F7FC182A1F7}" srcOrd="3" destOrd="0" presId="urn:microsoft.com/office/officeart/2018/2/layout/IconVerticalSolidList"/>
    <dgm:cxn modelId="{A5022304-A60C-49F4-A1BF-2B142437A996}" type="presParOf" srcId="{A176E156-3E14-4927-8344-C138EA176AFB}" destId="{AE25560E-4EC0-47BA-AC49-627F41A52A92}" srcOrd="5" destOrd="0" presId="urn:microsoft.com/office/officeart/2018/2/layout/IconVerticalSolidList"/>
    <dgm:cxn modelId="{BF8C3140-88FE-4F4F-8975-DEC38E3E3853}" type="presParOf" srcId="{A176E156-3E14-4927-8344-C138EA176AFB}" destId="{7F06FB40-8A05-4BF2-A798-A08BF2B1A9B9}" srcOrd="6" destOrd="0" presId="urn:microsoft.com/office/officeart/2018/2/layout/IconVerticalSolidList"/>
    <dgm:cxn modelId="{622D3C83-8494-49E9-948C-BC765145421B}" type="presParOf" srcId="{7F06FB40-8A05-4BF2-A798-A08BF2B1A9B9}" destId="{7A3791AE-DE1D-4446-AFC0-580053C0C357}" srcOrd="0" destOrd="0" presId="urn:microsoft.com/office/officeart/2018/2/layout/IconVerticalSolidList"/>
    <dgm:cxn modelId="{6EBD3AA9-EC33-4243-B671-33400C5112CD}" type="presParOf" srcId="{7F06FB40-8A05-4BF2-A798-A08BF2B1A9B9}" destId="{50228CDE-4A41-488C-8277-4D7BD18C736B}" srcOrd="1" destOrd="0" presId="urn:microsoft.com/office/officeart/2018/2/layout/IconVerticalSolidList"/>
    <dgm:cxn modelId="{9DB643D9-9A74-4662-8843-8A2CB953AA2D}" type="presParOf" srcId="{7F06FB40-8A05-4BF2-A798-A08BF2B1A9B9}" destId="{615607F7-DB3E-4860-A48F-739CF4F7DBFC}" srcOrd="2" destOrd="0" presId="urn:microsoft.com/office/officeart/2018/2/layout/IconVerticalSolidList"/>
    <dgm:cxn modelId="{3CD6ECA8-C764-4952-B0F1-83B64B812267}" type="presParOf" srcId="{7F06FB40-8A05-4BF2-A798-A08BF2B1A9B9}" destId="{6BDC129A-F356-49B1-8164-7789152322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67BF6-D749-451C-BDC5-56905D1296D3}">
      <dsp:nvSpPr>
        <dsp:cNvPr id="0" name=""/>
        <dsp:cNvSpPr/>
      </dsp:nvSpPr>
      <dsp:spPr>
        <a:xfrm>
          <a:off x="0" y="653"/>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0A8090-B7F0-4B17-B206-64C362EEB2FC}">
      <dsp:nvSpPr>
        <dsp:cNvPr id="0" name=""/>
        <dsp:cNvSpPr/>
      </dsp:nvSpPr>
      <dsp:spPr>
        <a:xfrm>
          <a:off x="0" y="653"/>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ABOUT OUR DATASET</a:t>
          </a:r>
        </a:p>
      </dsp:txBody>
      <dsp:txXfrm>
        <a:off x="0" y="653"/>
        <a:ext cx="8246533" cy="356933"/>
      </dsp:txXfrm>
    </dsp:sp>
    <dsp:sp modelId="{1138D1BC-B7E9-4D44-9CE2-C897C183894B}">
      <dsp:nvSpPr>
        <dsp:cNvPr id="0" name=""/>
        <dsp:cNvSpPr/>
      </dsp:nvSpPr>
      <dsp:spPr>
        <a:xfrm>
          <a:off x="0" y="357587"/>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4B227-B09A-4A20-9C65-70C91A438F8A}">
      <dsp:nvSpPr>
        <dsp:cNvPr id="0" name=""/>
        <dsp:cNvSpPr/>
      </dsp:nvSpPr>
      <dsp:spPr>
        <a:xfrm>
          <a:off x="0" y="357587"/>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METHODOLOGY</a:t>
          </a:r>
        </a:p>
      </dsp:txBody>
      <dsp:txXfrm>
        <a:off x="0" y="357587"/>
        <a:ext cx="8246533" cy="356933"/>
      </dsp:txXfrm>
    </dsp:sp>
    <dsp:sp modelId="{D5FEBA4D-B308-4341-989C-128814698247}">
      <dsp:nvSpPr>
        <dsp:cNvPr id="0" name=""/>
        <dsp:cNvSpPr/>
      </dsp:nvSpPr>
      <dsp:spPr>
        <a:xfrm>
          <a:off x="0" y="714520"/>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B00D53-FE14-4866-BDEC-1E6DDB839597}">
      <dsp:nvSpPr>
        <dsp:cNvPr id="0" name=""/>
        <dsp:cNvSpPr/>
      </dsp:nvSpPr>
      <dsp:spPr>
        <a:xfrm>
          <a:off x="0" y="714520"/>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DATA DETAIL</a:t>
          </a:r>
        </a:p>
      </dsp:txBody>
      <dsp:txXfrm>
        <a:off x="0" y="714520"/>
        <a:ext cx="8246533" cy="356933"/>
      </dsp:txXfrm>
    </dsp:sp>
    <dsp:sp modelId="{5BC8ADD0-23C0-43E9-8CF2-D132E21158DC}">
      <dsp:nvSpPr>
        <dsp:cNvPr id="0" name=""/>
        <dsp:cNvSpPr/>
      </dsp:nvSpPr>
      <dsp:spPr>
        <a:xfrm>
          <a:off x="0" y="1071454"/>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E1BA5F-D027-4094-A95F-E973C6B9019B}">
      <dsp:nvSpPr>
        <dsp:cNvPr id="0" name=""/>
        <dsp:cNvSpPr/>
      </dsp:nvSpPr>
      <dsp:spPr>
        <a:xfrm>
          <a:off x="0" y="1071454"/>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IMPORTANT LIBRARIES</a:t>
          </a:r>
        </a:p>
      </dsp:txBody>
      <dsp:txXfrm>
        <a:off x="0" y="1071454"/>
        <a:ext cx="8246533" cy="356933"/>
      </dsp:txXfrm>
    </dsp:sp>
    <dsp:sp modelId="{42D5C306-49C1-4899-B206-0E0998CA304F}">
      <dsp:nvSpPr>
        <dsp:cNvPr id="0" name=""/>
        <dsp:cNvSpPr/>
      </dsp:nvSpPr>
      <dsp:spPr>
        <a:xfrm>
          <a:off x="0" y="1428388"/>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84033F-813C-4344-9C32-B7F37C3116EB}">
      <dsp:nvSpPr>
        <dsp:cNvPr id="0" name=""/>
        <dsp:cNvSpPr/>
      </dsp:nvSpPr>
      <dsp:spPr>
        <a:xfrm>
          <a:off x="0" y="1428388"/>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DATA CLEANING</a:t>
          </a:r>
        </a:p>
      </dsp:txBody>
      <dsp:txXfrm>
        <a:off x="0" y="1428388"/>
        <a:ext cx="8246533" cy="356933"/>
      </dsp:txXfrm>
    </dsp:sp>
    <dsp:sp modelId="{8D21BBE7-173E-472B-AC36-EEFF275C4E40}">
      <dsp:nvSpPr>
        <dsp:cNvPr id="0" name=""/>
        <dsp:cNvSpPr/>
      </dsp:nvSpPr>
      <dsp:spPr>
        <a:xfrm>
          <a:off x="0" y="1785321"/>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07549-FC8D-4154-A37C-6432A0EA0D7D}">
      <dsp:nvSpPr>
        <dsp:cNvPr id="0" name=""/>
        <dsp:cNvSpPr/>
      </dsp:nvSpPr>
      <dsp:spPr>
        <a:xfrm>
          <a:off x="0" y="1785321"/>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CATEGORICAL ATTRIBUTES</a:t>
          </a:r>
        </a:p>
      </dsp:txBody>
      <dsp:txXfrm>
        <a:off x="0" y="1785321"/>
        <a:ext cx="8246533" cy="356933"/>
      </dsp:txXfrm>
    </dsp:sp>
    <dsp:sp modelId="{7937E704-50AE-46E4-BB6E-04BFBE86893F}">
      <dsp:nvSpPr>
        <dsp:cNvPr id="0" name=""/>
        <dsp:cNvSpPr/>
      </dsp:nvSpPr>
      <dsp:spPr>
        <a:xfrm>
          <a:off x="0" y="2142255"/>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E4C4D8-536D-4DA2-988A-6E73993F8BB8}">
      <dsp:nvSpPr>
        <dsp:cNvPr id="0" name=""/>
        <dsp:cNvSpPr/>
      </dsp:nvSpPr>
      <dsp:spPr>
        <a:xfrm>
          <a:off x="0" y="2142255"/>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DATE AND TIME PART</a:t>
          </a:r>
        </a:p>
      </dsp:txBody>
      <dsp:txXfrm>
        <a:off x="0" y="2142255"/>
        <a:ext cx="8246533" cy="356933"/>
      </dsp:txXfrm>
    </dsp:sp>
    <dsp:sp modelId="{914B9A6A-983C-4AE3-AE77-BCCD79BE5BB7}">
      <dsp:nvSpPr>
        <dsp:cNvPr id="0" name=""/>
        <dsp:cNvSpPr/>
      </dsp:nvSpPr>
      <dsp:spPr>
        <a:xfrm>
          <a:off x="0" y="2499189"/>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3D721B-874F-4554-AD8F-594B82EAFA28}">
      <dsp:nvSpPr>
        <dsp:cNvPr id="0" name=""/>
        <dsp:cNvSpPr/>
      </dsp:nvSpPr>
      <dsp:spPr>
        <a:xfrm>
          <a:off x="0" y="2499189"/>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EXPOLATORY DATASET</a:t>
          </a:r>
        </a:p>
      </dsp:txBody>
      <dsp:txXfrm>
        <a:off x="0" y="2499189"/>
        <a:ext cx="8246533" cy="356933"/>
      </dsp:txXfrm>
    </dsp:sp>
    <dsp:sp modelId="{EB0707CD-577C-41A0-B40E-C80B186046EC}">
      <dsp:nvSpPr>
        <dsp:cNvPr id="0" name=""/>
        <dsp:cNvSpPr/>
      </dsp:nvSpPr>
      <dsp:spPr>
        <a:xfrm>
          <a:off x="0" y="2856122"/>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B7E98B-238A-44CE-A155-3815E983C11E}">
      <dsp:nvSpPr>
        <dsp:cNvPr id="0" name=""/>
        <dsp:cNvSpPr/>
      </dsp:nvSpPr>
      <dsp:spPr>
        <a:xfrm>
          <a:off x="0" y="2856122"/>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DATA DETAIL DICTIONARY</a:t>
          </a:r>
        </a:p>
      </dsp:txBody>
      <dsp:txXfrm>
        <a:off x="0" y="2856122"/>
        <a:ext cx="8246533" cy="356933"/>
      </dsp:txXfrm>
    </dsp:sp>
    <dsp:sp modelId="{5BA8FBE3-22C0-4E5A-B9D0-421B2CE2178B}">
      <dsp:nvSpPr>
        <dsp:cNvPr id="0" name=""/>
        <dsp:cNvSpPr/>
      </dsp:nvSpPr>
      <dsp:spPr>
        <a:xfrm>
          <a:off x="0" y="3213056"/>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34CD68-184F-4365-944D-E7FACF6FF4F0}">
      <dsp:nvSpPr>
        <dsp:cNvPr id="0" name=""/>
        <dsp:cNvSpPr/>
      </dsp:nvSpPr>
      <dsp:spPr>
        <a:xfrm>
          <a:off x="0" y="3213056"/>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SCATTER PLOT</a:t>
          </a:r>
        </a:p>
      </dsp:txBody>
      <dsp:txXfrm>
        <a:off x="0" y="3213056"/>
        <a:ext cx="8246533" cy="356933"/>
      </dsp:txXfrm>
    </dsp:sp>
    <dsp:sp modelId="{D6D623DD-ED50-461C-BD11-10BD5F985545}">
      <dsp:nvSpPr>
        <dsp:cNvPr id="0" name=""/>
        <dsp:cNvSpPr/>
      </dsp:nvSpPr>
      <dsp:spPr>
        <a:xfrm>
          <a:off x="0" y="3569990"/>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C19134-5F70-46CE-A3A1-0D04EBD16977}">
      <dsp:nvSpPr>
        <dsp:cNvPr id="0" name=""/>
        <dsp:cNvSpPr/>
      </dsp:nvSpPr>
      <dsp:spPr>
        <a:xfrm>
          <a:off x="0" y="3569990"/>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HISTOGRAM</a:t>
          </a:r>
        </a:p>
      </dsp:txBody>
      <dsp:txXfrm>
        <a:off x="0" y="3569990"/>
        <a:ext cx="8246533" cy="356933"/>
      </dsp:txXfrm>
    </dsp:sp>
    <dsp:sp modelId="{6E3B80FA-764E-4EFC-BB30-333A4F2FF60A}">
      <dsp:nvSpPr>
        <dsp:cNvPr id="0" name=""/>
        <dsp:cNvSpPr/>
      </dsp:nvSpPr>
      <dsp:spPr>
        <a:xfrm>
          <a:off x="0" y="3926923"/>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EFA228-DC52-4FC2-85ED-7B768885D303}">
      <dsp:nvSpPr>
        <dsp:cNvPr id="0" name=""/>
        <dsp:cNvSpPr/>
      </dsp:nvSpPr>
      <dsp:spPr>
        <a:xfrm>
          <a:off x="0" y="3926923"/>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CORRELATION HEATMAP</a:t>
          </a:r>
        </a:p>
      </dsp:txBody>
      <dsp:txXfrm>
        <a:off x="0" y="3926923"/>
        <a:ext cx="8246533" cy="356933"/>
      </dsp:txXfrm>
    </dsp:sp>
    <dsp:sp modelId="{C733DAE0-5BAE-440C-AD18-DEA663236878}">
      <dsp:nvSpPr>
        <dsp:cNvPr id="0" name=""/>
        <dsp:cNvSpPr/>
      </dsp:nvSpPr>
      <dsp:spPr>
        <a:xfrm>
          <a:off x="0" y="4283857"/>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646401-102A-4446-9375-4D4AD81CED75}">
      <dsp:nvSpPr>
        <dsp:cNvPr id="0" name=""/>
        <dsp:cNvSpPr/>
      </dsp:nvSpPr>
      <dsp:spPr>
        <a:xfrm>
          <a:off x="0" y="4283857"/>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TRAIN AND TEST APPROACH</a:t>
          </a:r>
        </a:p>
      </dsp:txBody>
      <dsp:txXfrm>
        <a:off x="0" y="4283857"/>
        <a:ext cx="8246533" cy="356933"/>
      </dsp:txXfrm>
    </dsp:sp>
    <dsp:sp modelId="{65870598-2EF6-40E9-A431-CEC4BBE755F1}">
      <dsp:nvSpPr>
        <dsp:cNvPr id="0" name=""/>
        <dsp:cNvSpPr/>
      </dsp:nvSpPr>
      <dsp:spPr>
        <a:xfrm>
          <a:off x="0" y="4640791"/>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B9B916-3CCB-458B-8E4C-DBD1003D6393}">
      <dsp:nvSpPr>
        <dsp:cNvPr id="0" name=""/>
        <dsp:cNvSpPr/>
      </dsp:nvSpPr>
      <dsp:spPr>
        <a:xfrm>
          <a:off x="0" y="4640791"/>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K NEIGHBOUR CLASSIFIER</a:t>
          </a:r>
        </a:p>
      </dsp:txBody>
      <dsp:txXfrm>
        <a:off x="0" y="4640791"/>
        <a:ext cx="8246533" cy="356933"/>
      </dsp:txXfrm>
    </dsp:sp>
    <dsp:sp modelId="{6451F828-7D52-444E-A49D-6425CDDA207E}">
      <dsp:nvSpPr>
        <dsp:cNvPr id="0" name=""/>
        <dsp:cNvSpPr/>
      </dsp:nvSpPr>
      <dsp:spPr>
        <a:xfrm>
          <a:off x="0" y="4997724"/>
          <a:ext cx="82465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5C44EE-4C0A-46C0-A2E5-F075B56CAFA8}">
      <dsp:nvSpPr>
        <dsp:cNvPr id="0" name=""/>
        <dsp:cNvSpPr/>
      </dsp:nvSpPr>
      <dsp:spPr>
        <a:xfrm>
          <a:off x="0" y="4997724"/>
          <a:ext cx="8246533" cy="35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DECISION TREE CLASSIFIER</a:t>
          </a:r>
        </a:p>
      </dsp:txBody>
      <dsp:txXfrm>
        <a:off x="0" y="4997724"/>
        <a:ext cx="8246533" cy="356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FBC45-0C96-426A-860D-1A2B10A1B004}">
      <dsp:nvSpPr>
        <dsp:cNvPr id="0" name=""/>
        <dsp:cNvSpPr/>
      </dsp:nvSpPr>
      <dsp:spPr>
        <a:xfrm>
          <a:off x="0" y="0"/>
          <a:ext cx="10515600" cy="878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DDD64-9A28-4F05-A66D-D237ACBD3A36}">
      <dsp:nvSpPr>
        <dsp:cNvPr id="0" name=""/>
        <dsp:cNvSpPr/>
      </dsp:nvSpPr>
      <dsp:spPr>
        <a:xfrm>
          <a:off x="265781" y="199422"/>
          <a:ext cx="483239" cy="483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A95372-A0FB-4F56-990D-288EB82D966B}">
      <dsp:nvSpPr>
        <dsp:cNvPr id="0" name=""/>
        <dsp:cNvSpPr/>
      </dsp:nvSpPr>
      <dsp:spPr>
        <a:xfrm>
          <a:off x="1014802" y="1733"/>
          <a:ext cx="9500797" cy="8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87" tIns="92987" rIns="92987" bIns="92987" numCol="1" spcCol="1270" anchor="ctr" anchorCtr="0">
          <a:noAutofit/>
        </a:bodyPr>
        <a:lstStyle/>
        <a:p>
          <a:pPr marL="0" lvl="0" indent="0" algn="l" defTabSz="622300">
            <a:lnSpc>
              <a:spcPct val="90000"/>
            </a:lnSpc>
            <a:spcBef>
              <a:spcPct val="0"/>
            </a:spcBef>
            <a:spcAft>
              <a:spcPct val="35000"/>
            </a:spcAft>
            <a:buNone/>
          </a:pPr>
          <a:r>
            <a:rPr lang="en-US" sz="1400" kern="1200"/>
            <a:t>Regarding our dataset: </a:t>
          </a:r>
        </a:p>
      </dsp:txBody>
      <dsp:txXfrm>
        <a:off x="1014802" y="1733"/>
        <a:ext cx="9500797" cy="878616"/>
      </dsp:txXfrm>
    </dsp:sp>
    <dsp:sp modelId="{D4CDA092-9E0E-4F57-814F-9AB11F9BB419}">
      <dsp:nvSpPr>
        <dsp:cNvPr id="0" name=""/>
        <dsp:cNvSpPr/>
      </dsp:nvSpPr>
      <dsp:spPr>
        <a:xfrm>
          <a:off x="0" y="1100004"/>
          <a:ext cx="10515600" cy="878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EB1AD-1569-43F5-A90E-47AFB5E34D1C}">
      <dsp:nvSpPr>
        <dsp:cNvPr id="0" name=""/>
        <dsp:cNvSpPr/>
      </dsp:nvSpPr>
      <dsp:spPr>
        <a:xfrm>
          <a:off x="265781" y="1297693"/>
          <a:ext cx="483239" cy="483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64D96B-74B2-4D43-9EBE-6577B5BF9E57}">
      <dsp:nvSpPr>
        <dsp:cNvPr id="0" name=""/>
        <dsp:cNvSpPr/>
      </dsp:nvSpPr>
      <dsp:spPr>
        <a:xfrm>
          <a:off x="1014802" y="1100004"/>
          <a:ext cx="9500797" cy="8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87" tIns="92987" rIns="92987" bIns="92987" numCol="1" spcCol="1270" anchor="ctr" anchorCtr="0">
          <a:noAutofit/>
        </a:bodyPr>
        <a:lstStyle/>
        <a:p>
          <a:pPr marL="0" lvl="0" indent="0" algn="l" defTabSz="622300">
            <a:lnSpc>
              <a:spcPct val="90000"/>
            </a:lnSpc>
            <a:spcBef>
              <a:spcPct val="0"/>
            </a:spcBef>
            <a:spcAft>
              <a:spcPct val="35000"/>
            </a:spcAft>
            <a:buNone/>
          </a:pPr>
          <a:r>
            <a:rPr lang="en-US" sz="1400" kern="1200"/>
            <a:t>We use the dataset of trips by distance. The purpose of utilizing this information is to identify people who travel away from home or stay at home due to their mobility. Through our new mobility data, the Bureau of Transportation data (BTS) can now answer such queries. The travel statistics are derived from a nationwide panel of mobile device data gathered from various source.</a:t>
          </a:r>
        </a:p>
      </dsp:txBody>
      <dsp:txXfrm>
        <a:off x="1014802" y="1100004"/>
        <a:ext cx="9500797" cy="878616"/>
      </dsp:txXfrm>
    </dsp:sp>
    <dsp:sp modelId="{17656A0E-C568-44C0-9228-CFE10ABF3604}">
      <dsp:nvSpPr>
        <dsp:cNvPr id="0" name=""/>
        <dsp:cNvSpPr/>
      </dsp:nvSpPr>
      <dsp:spPr>
        <a:xfrm>
          <a:off x="0" y="2198275"/>
          <a:ext cx="10515600" cy="878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6705A3-9D7A-4BA2-8966-9B2A89336E8C}">
      <dsp:nvSpPr>
        <dsp:cNvPr id="0" name=""/>
        <dsp:cNvSpPr/>
      </dsp:nvSpPr>
      <dsp:spPr>
        <a:xfrm>
          <a:off x="265781" y="2395964"/>
          <a:ext cx="483239" cy="483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F62A93-1EE0-49EF-A128-6F7FC182A1F7}">
      <dsp:nvSpPr>
        <dsp:cNvPr id="0" name=""/>
        <dsp:cNvSpPr/>
      </dsp:nvSpPr>
      <dsp:spPr>
        <a:xfrm>
          <a:off x="1014802" y="2198275"/>
          <a:ext cx="9500797" cy="8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87" tIns="92987" rIns="92987" bIns="92987" numCol="1" spcCol="1270" anchor="ctr" anchorCtr="0">
          <a:noAutofit/>
        </a:bodyPr>
        <a:lstStyle/>
        <a:p>
          <a:pPr marL="0" lvl="0" indent="0" algn="l" defTabSz="622300">
            <a:lnSpc>
              <a:spcPct val="90000"/>
            </a:lnSpc>
            <a:spcBef>
              <a:spcPct val="0"/>
            </a:spcBef>
            <a:spcAft>
              <a:spcPct val="35000"/>
            </a:spcAft>
            <a:buNone/>
          </a:pPr>
          <a:r>
            <a:rPr lang="en-US" sz="1400" kern="1200"/>
            <a:t>Reference link:</a:t>
          </a:r>
        </a:p>
      </dsp:txBody>
      <dsp:txXfrm>
        <a:off x="1014802" y="2198275"/>
        <a:ext cx="9500797" cy="878616"/>
      </dsp:txXfrm>
    </dsp:sp>
    <dsp:sp modelId="{7A3791AE-DE1D-4446-AFC0-580053C0C357}">
      <dsp:nvSpPr>
        <dsp:cNvPr id="0" name=""/>
        <dsp:cNvSpPr/>
      </dsp:nvSpPr>
      <dsp:spPr>
        <a:xfrm>
          <a:off x="0" y="3296546"/>
          <a:ext cx="10515600" cy="878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228CDE-4A41-488C-8277-4D7BD18C736B}">
      <dsp:nvSpPr>
        <dsp:cNvPr id="0" name=""/>
        <dsp:cNvSpPr/>
      </dsp:nvSpPr>
      <dsp:spPr>
        <a:xfrm>
          <a:off x="265781" y="3494235"/>
          <a:ext cx="483239" cy="4832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DC129A-F356-49B1-8164-7789152322A5}">
      <dsp:nvSpPr>
        <dsp:cNvPr id="0" name=""/>
        <dsp:cNvSpPr/>
      </dsp:nvSpPr>
      <dsp:spPr>
        <a:xfrm>
          <a:off x="1014802" y="3296546"/>
          <a:ext cx="9500797" cy="8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87" tIns="92987" rIns="92987" bIns="92987" numCol="1" spcCol="1270" anchor="ctr" anchorCtr="0">
          <a:noAutofit/>
        </a:bodyPr>
        <a:lstStyle/>
        <a:p>
          <a:pPr marL="0" lvl="0" indent="0" algn="l" defTabSz="622300">
            <a:lnSpc>
              <a:spcPct val="90000"/>
            </a:lnSpc>
            <a:spcBef>
              <a:spcPct val="0"/>
            </a:spcBef>
            <a:spcAft>
              <a:spcPct val="35000"/>
            </a:spcAft>
            <a:buNone/>
          </a:pPr>
          <a:r>
            <a:rPr lang="en-US" sz="1400" u="sng" kern="1200">
              <a:hlinkClick xmlns:r="http://schemas.openxmlformats.org/officeDocument/2006/relationships" r:id="rId9"/>
            </a:rPr>
            <a:t>https://catalog.data.gov/dataset/trips-by-distance</a:t>
          </a:r>
          <a:endParaRPr lang="en-US" sz="1400" kern="1200"/>
        </a:p>
      </dsp:txBody>
      <dsp:txXfrm>
        <a:off x="1014802" y="3296546"/>
        <a:ext cx="9500797" cy="8786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2DB4-ECDA-B16F-0D69-1D903A1F28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6ADA6CD-CF78-4844-B83D-5B90E9868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6003A48-EF5E-69E8-5740-3A934F9128A2}"/>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5" name="Footer Placeholder 4">
            <a:extLst>
              <a:ext uri="{FF2B5EF4-FFF2-40B4-BE49-F238E27FC236}">
                <a16:creationId xmlns:a16="http://schemas.microsoft.com/office/drawing/2014/main" id="{990EB704-DE8B-BEFD-A53C-CCF2620F4E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90397E5-A6FC-05EA-53B1-648AD57C573D}"/>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27103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50FB-CC17-430D-447F-E7131351C7F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9FA56EC-F89E-DA40-1254-8E5FA337BD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2EA048E-DDE5-155B-5705-CCBFBCEB2774}"/>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5" name="Footer Placeholder 4">
            <a:extLst>
              <a:ext uri="{FF2B5EF4-FFF2-40B4-BE49-F238E27FC236}">
                <a16:creationId xmlns:a16="http://schemas.microsoft.com/office/drawing/2014/main" id="{8A2A0FA3-FFEC-B325-FB87-7BF1DA7EBC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5AA3127-8F42-A54E-C1A0-C9FD3BE98829}"/>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322545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685245-21ED-B20A-9148-F87BD2330E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D35318B-E107-43B6-2C48-4FCF85FD2F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9CB005-07BC-DCF5-FEB4-DD19DBBB3395}"/>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5" name="Footer Placeholder 4">
            <a:extLst>
              <a:ext uri="{FF2B5EF4-FFF2-40B4-BE49-F238E27FC236}">
                <a16:creationId xmlns:a16="http://schemas.microsoft.com/office/drawing/2014/main" id="{4A3D984E-6897-E6EE-0CE4-E6B3A14213C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1B415AF-9583-CBDE-ACE0-B5AD8E7B35ED}"/>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1541429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B78D-3D49-31D3-6FB0-0F69822D79F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1285F2E-83D1-F268-D0BA-C37A7644C2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136259-4AC5-8C2F-D45E-C703D5A04A9D}"/>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5" name="Footer Placeholder 4">
            <a:extLst>
              <a:ext uri="{FF2B5EF4-FFF2-40B4-BE49-F238E27FC236}">
                <a16:creationId xmlns:a16="http://schemas.microsoft.com/office/drawing/2014/main" id="{301931A3-332B-9B18-F9FE-700B33F5DDB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3CF5FA1-16C0-69FA-3A2C-7C8F4C47D5D3}"/>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2004164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3CC7-594E-95C6-1360-72A9AD69A9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EE1E6DD-8963-EEFE-AB8F-80553CD593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F3A7D-A5E4-A3F2-3A6E-E72FC805C33E}"/>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5" name="Footer Placeholder 4">
            <a:extLst>
              <a:ext uri="{FF2B5EF4-FFF2-40B4-BE49-F238E27FC236}">
                <a16:creationId xmlns:a16="http://schemas.microsoft.com/office/drawing/2014/main" id="{FAB702C1-8973-6C4D-BE46-153AD614D86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11EAECB-EA1D-3CF1-B1C6-F9A7291E1220}"/>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3513718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6190-EC42-D499-B776-4762F5230D4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2E597AB-E37A-35D2-E60C-E78F85B389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97B263E-0605-EC4C-7F6F-A89F300CD2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05B2B8E-E7CD-EEF2-768B-9F295274D696}"/>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6" name="Footer Placeholder 5">
            <a:extLst>
              <a:ext uri="{FF2B5EF4-FFF2-40B4-BE49-F238E27FC236}">
                <a16:creationId xmlns:a16="http://schemas.microsoft.com/office/drawing/2014/main" id="{D6B67D8C-F32C-92B7-D254-A33828EB4C9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AEC4C7F-3103-1CED-E8BA-5A9F01DE3CAB}"/>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106914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6829-E038-49DB-E525-6EDDF58DC21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5859958-2134-2E32-B405-3226DC1505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6C777D-0D9A-0C6F-B120-58E58BEA29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1E9DE6E-DE0F-B99F-5EA6-C4E9DFD561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29E38D-8D74-AF8C-87F3-FA26480F94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02F09E3-34A4-0505-0D09-CE7375F235CC}"/>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8" name="Footer Placeholder 7">
            <a:extLst>
              <a:ext uri="{FF2B5EF4-FFF2-40B4-BE49-F238E27FC236}">
                <a16:creationId xmlns:a16="http://schemas.microsoft.com/office/drawing/2014/main" id="{4A08305B-1F72-4232-479A-F3350810006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58CDC03-261F-5F5C-D1D7-4DCC8624C718}"/>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954441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8944-CA85-8A3F-6548-D2C81867577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574773C-1BCA-429B-BB17-A3099FD88F47}"/>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4" name="Footer Placeholder 3">
            <a:extLst>
              <a:ext uri="{FF2B5EF4-FFF2-40B4-BE49-F238E27FC236}">
                <a16:creationId xmlns:a16="http://schemas.microsoft.com/office/drawing/2014/main" id="{806986B5-17AC-7FC0-B2D2-7CEE5D863F1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611C033-C740-601B-3011-43CD345ACA74}"/>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73958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768C18-D36D-E625-BC8D-0B5C475CDE3D}"/>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3" name="Footer Placeholder 2">
            <a:extLst>
              <a:ext uri="{FF2B5EF4-FFF2-40B4-BE49-F238E27FC236}">
                <a16:creationId xmlns:a16="http://schemas.microsoft.com/office/drawing/2014/main" id="{BC26E682-A377-0832-50BC-98BFE023230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E5AA6B2-EA12-0C70-C1ED-004CC1A52FAD}"/>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844443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C8CE-382A-E4D4-2463-D4D756957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5513824-8B0D-17FA-C0C7-99B77DC635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3E4E1E8-9E29-0259-8389-2CD2D0717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4FC33C-6FC2-833E-9414-4F2A8913D907}"/>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6" name="Footer Placeholder 5">
            <a:extLst>
              <a:ext uri="{FF2B5EF4-FFF2-40B4-BE49-F238E27FC236}">
                <a16:creationId xmlns:a16="http://schemas.microsoft.com/office/drawing/2014/main" id="{81544DAF-12D2-6423-A050-15BBB684350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018CC48-CF9C-96FC-F333-BB13EFEE12D9}"/>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323471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5895A-CB22-BCCE-B2AA-3F71050C0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1619917-077D-B76C-2094-E05DA42DE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4CAA8AA-7BA6-47F5-73E7-C09842BC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A5917-2002-04FA-57B9-431FFA838607}"/>
              </a:ext>
            </a:extLst>
          </p:cNvPr>
          <p:cNvSpPr>
            <a:spLocks noGrp="1"/>
          </p:cNvSpPr>
          <p:nvPr>
            <p:ph type="dt" sz="half" idx="10"/>
          </p:nvPr>
        </p:nvSpPr>
        <p:spPr/>
        <p:txBody>
          <a:bodyPr/>
          <a:lstStyle/>
          <a:p>
            <a:fld id="{FFD51F67-2F9C-40B3-BEA3-4852B6303A32}" type="datetimeFigureOut">
              <a:rPr lang="en-CA" smtClean="0"/>
              <a:t>2023-08-07</a:t>
            </a:fld>
            <a:endParaRPr lang="en-CA"/>
          </a:p>
        </p:txBody>
      </p:sp>
      <p:sp>
        <p:nvSpPr>
          <p:cNvPr id="6" name="Footer Placeholder 5">
            <a:extLst>
              <a:ext uri="{FF2B5EF4-FFF2-40B4-BE49-F238E27FC236}">
                <a16:creationId xmlns:a16="http://schemas.microsoft.com/office/drawing/2014/main" id="{D880A3D4-A9B4-75D6-D41D-7968596BFB5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DC615E9-1335-945F-643C-7FF773340F3C}"/>
              </a:ext>
            </a:extLst>
          </p:cNvPr>
          <p:cNvSpPr>
            <a:spLocks noGrp="1"/>
          </p:cNvSpPr>
          <p:nvPr>
            <p:ph type="sldNum" sz="quarter" idx="12"/>
          </p:nvPr>
        </p:nvSpPr>
        <p:spPr/>
        <p:txBody>
          <a:bodyPr/>
          <a:lstStyle/>
          <a:p>
            <a:fld id="{7923A05F-19F3-4B49-B319-AD9D02767BFA}" type="slidenum">
              <a:rPr lang="en-CA" smtClean="0"/>
              <a:t>‹#›</a:t>
            </a:fld>
            <a:endParaRPr lang="en-CA"/>
          </a:p>
        </p:txBody>
      </p:sp>
    </p:spTree>
    <p:extLst>
      <p:ext uri="{BB962C8B-B14F-4D97-AF65-F5344CB8AC3E}">
        <p14:creationId xmlns:p14="http://schemas.microsoft.com/office/powerpoint/2010/main" val="1760985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FC48A9-866A-E1DC-67CE-D4986EB295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8AC9FF6-8B0C-6168-4884-92D9A75CC2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2FD1CF3-C080-1EE3-9078-4C44F1736E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51F67-2F9C-40B3-BEA3-4852B6303A32}" type="datetimeFigureOut">
              <a:rPr lang="en-CA" smtClean="0"/>
              <a:t>2023-08-07</a:t>
            </a:fld>
            <a:endParaRPr lang="en-CA"/>
          </a:p>
        </p:txBody>
      </p:sp>
      <p:sp>
        <p:nvSpPr>
          <p:cNvPr id="5" name="Footer Placeholder 4">
            <a:extLst>
              <a:ext uri="{FF2B5EF4-FFF2-40B4-BE49-F238E27FC236}">
                <a16:creationId xmlns:a16="http://schemas.microsoft.com/office/drawing/2014/main" id="{4702513A-85C0-26B8-57F6-BEF0EA5149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01B9956-5314-C3E1-0164-EFCB2B9627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23A05F-19F3-4B49-B319-AD9D02767BFA}" type="slidenum">
              <a:rPr lang="en-CA" smtClean="0"/>
              <a:t>‹#›</a:t>
            </a:fld>
            <a:endParaRPr lang="en-CA"/>
          </a:p>
        </p:txBody>
      </p:sp>
    </p:spTree>
    <p:extLst>
      <p:ext uri="{BB962C8B-B14F-4D97-AF65-F5344CB8AC3E}">
        <p14:creationId xmlns:p14="http://schemas.microsoft.com/office/powerpoint/2010/main" val="306462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BE70EC1-8CB8-5812-4E28-4B282163D961}"/>
              </a:ext>
            </a:extLst>
          </p:cNvPr>
          <p:cNvPicPr>
            <a:picLocks noChangeAspect="1"/>
          </p:cNvPicPr>
          <p:nvPr/>
        </p:nvPicPr>
        <p:blipFill rotWithShape="1">
          <a:blip r:embed="rId2">
            <a:alphaModFix amt="60000"/>
          </a:blip>
          <a:srcRect t="1523" b="14208"/>
          <a:stretch/>
        </p:blipFill>
        <p:spPr>
          <a:xfrm>
            <a:off x="-3049" y="335290"/>
            <a:ext cx="12192001" cy="6857990"/>
          </a:xfrm>
          <a:prstGeom prst="rect">
            <a:avLst/>
          </a:prstGeom>
        </p:spPr>
      </p:pic>
      <p:sp>
        <p:nvSpPr>
          <p:cNvPr id="2" name="Title 1">
            <a:extLst>
              <a:ext uri="{FF2B5EF4-FFF2-40B4-BE49-F238E27FC236}">
                <a16:creationId xmlns:a16="http://schemas.microsoft.com/office/drawing/2014/main" id="{FD433A98-5ADD-1045-B3E8-89EE533B533A}"/>
              </a:ext>
            </a:extLst>
          </p:cNvPr>
          <p:cNvSpPr>
            <a:spLocks noGrp="1"/>
          </p:cNvSpPr>
          <p:nvPr>
            <p:ph type="ctrTitle"/>
          </p:nvPr>
        </p:nvSpPr>
        <p:spPr>
          <a:xfrm>
            <a:off x="841248" y="600427"/>
            <a:ext cx="9875520" cy="3299902"/>
          </a:xfrm>
        </p:spPr>
        <p:txBody>
          <a:bodyPr>
            <a:normAutofit/>
          </a:bodyPr>
          <a:lstStyle/>
          <a:p>
            <a:pPr algn="l"/>
            <a:r>
              <a:rPr lang="en-US" sz="8200">
                <a:solidFill>
                  <a:srgbClr val="FFFFFF"/>
                </a:solidFill>
              </a:rPr>
              <a:t>Project: Trips by Distance</a:t>
            </a:r>
            <a:endParaRPr lang="en-CA" sz="8200">
              <a:solidFill>
                <a:srgbClr val="FFFFFF"/>
              </a:solidFill>
            </a:endParaRPr>
          </a:p>
        </p:txBody>
      </p:sp>
      <p:sp>
        <p:nvSpPr>
          <p:cNvPr id="3" name="Subtitle 2">
            <a:extLst>
              <a:ext uri="{FF2B5EF4-FFF2-40B4-BE49-F238E27FC236}">
                <a16:creationId xmlns:a16="http://schemas.microsoft.com/office/drawing/2014/main" id="{E16E1CCA-D28B-25A4-12F5-8A2388B2C722}"/>
              </a:ext>
            </a:extLst>
          </p:cNvPr>
          <p:cNvSpPr>
            <a:spLocks noGrp="1"/>
          </p:cNvSpPr>
          <p:nvPr>
            <p:ph type="subTitle" idx="1"/>
          </p:nvPr>
        </p:nvSpPr>
        <p:spPr>
          <a:xfrm>
            <a:off x="172720" y="5239388"/>
            <a:ext cx="10389616" cy="1414355"/>
          </a:xfrm>
        </p:spPr>
        <p:txBody>
          <a:bodyPr>
            <a:noAutofit/>
          </a:bodyPr>
          <a:lstStyle/>
          <a:p>
            <a:pPr algn="l"/>
            <a:r>
              <a:rPr lang="en-US" sz="1400" b="1" dirty="0">
                <a:solidFill>
                  <a:schemeClr val="accent4">
                    <a:lumMod val="60000"/>
                    <a:lumOff val="40000"/>
                  </a:schemeClr>
                </a:solidFill>
              </a:rPr>
              <a:t>SUBMITTED BY : GURTARANJIT KAUR(0814943)</a:t>
            </a:r>
          </a:p>
          <a:p>
            <a:pPr algn="l"/>
            <a:r>
              <a:rPr lang="en-US" sz="1400" b="1" dirty="0">
                <a:solidFill>
                  <a:schemeClr val="accent4">
                    <a:lumMod val="60000"/>
                    <a:lumOff val="40000"/>
                  </a:schemeClr>
                </a:solidFill>
              </a:rPr>
              <a:t>ANKITA(0820948)</a:t>
            </a:r>
          </a:p>
          <a:p>
            <a:pPr algn="l"/>
            <a:r>
              <a:rPr lang="en-US" sz="1400" b="1" dirty="0">
                <a:solidFill>
                  <a:schemeClr val="accent4">
                    <a:lumMod val="60000"/>
                    <a:lumOff val="40000"/>
                  </a:schemeClr>
                </a:solidFill>
              </a:rPr>
              <a:t>NIMRAT SINGH(0810057)</a:t>
            </a:r>
          </a:p>
          <a:p>
            <a:pPr algn="l"/>
            <a:endParaRPr lang="en-US" sz="1400" b="1" dirty="0">
              <a:solidFill>
                <a:schemeClr val="accent4">
                  <a:lumMod val="60000"/>
                  <a:lumOff val="40000"/>
                </a:schemeClr>
              </a:solidFill>
            </a:endParaRPr>
          </a:p>
          <a:p>
            <a:pPr algn="l"/>
            <a:r>
              <a:rPr lang="en-US" sz="1400" b="1" dirty="0">
                <a:solidFill>
                  <a:schemeClr val="accent4">
                    <a:lumMod val="60000"/>
                    <a:lumOff val="40000"/>
                  </a:schemeClr>
                </a:solidFill>
              </a:rPr>
              <a:t>SUBMITTED TO: SAVITA SEHARAWAT</a:t>
            </a:r>
          </a:p>
        </p:txBody>
      </p:sp>
    </p:spTree>
    <p:extLst>
      <p:ext uri="{BB962C8B-B14F-4D97-AF65-F5344CB8AC3E}">
        <p14:creationId xmlns:p14="http://schemas.microsoft.com/office/powerpoint/2010/main" val="295676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E15B9-075A-B51F-294C-F45793D0E675}"/>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dirty="0"/>
              <a:t>DATE AND TIME PART:</a:t>
            </a:r>
          </a:p>
        </p:txBody>
      </p:sp>
      <p:sp>
        <p:nvSpPr>
          <p:cNvPr id="4" name="TextBox 3">
            <a:extLst>
              <a:ext uri="{FF2B5EF4-FFF2-40B4-BE49-F238E27FC236}">
                <a16:creationId xmlns:a16="http://schemas.microsoft.com/office/drawing/2014/main" id="{03A464FF-F4E2-7858-09FD-363D69579BEF}"/>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000" dirty="0"/>
              <a:t>Date Time is a key notion used to describe points in time in computer science and software development. It integrates date and time information into a single data structure, making temporal data handling and comparison simple. Date Time is a programming language and framework that is commonly used to handle time-related tasks such as event scheduling, time zone conversions, and date arithmetic.</a:t>
            </a:r>
          </a:p>
        </p:txBody>
      </p:sp>
      <p:pic>
        <p:nvPicPr>
          <p:cNvPr id="6" name="Picture 5" descr="A white numbers on a white surface&#10;&#10;Description automatically generated">
            <a:extLst>
              <a:ext uri="{FF2B5EF4-FFF2-40B4-BE49-F238E27FC236}">
                <a16:creationId xmlns:a16="http://schemas.microsoft.com/office/drawing/2014/main" id="{DBB3A84C-CAD7-AB46-C4E8-07D38C68DAE4}"/>
              </a:ext>
            </a:extLst>
          </p:cNvPr>
          <p:cNvPicPr>
            <a:picLocks noChangeAspect="1"/>
          </p:cNvPicPr>
          <p:nvPr/>
        </p:nvPicPr>
        <p:blipFill rotWithShape="1">
          <a:blip r:embed="rId2"/>
          <a:srcRect l="16451" r="33493"/>
          <a:stretch/>
        </p:blipFill>
        <p:spPr>
          <a:xfrm>
            <a:off x="6096000" y="1"/>
            <a:ext cx="6102825" cy="6858000"/>
          </a:xfrm>
          <a:prstGeom prst="rect">
            <a:avLst/>
          </a:prstGeom>
        </p:spPr>
      </p:pic>
    </p:spTree>
    <p:extLst>
      <p:ext uri="{BB962C8B-B14F-4D97-AF65-F5344CB8AC3E}">
        <p14:creationId xmlns:p14="http://schemas.microsoft.com/office/powerpoint/2010/main" val="759483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6F517-5ECA-FADC-41D8-F690BA903600}"/>
              </a:ext>
            </a:extLst>
          </p:cNvPr>
          <p:cNvSpPr>
            <a:spLocks noGrp="1"/>
          </p:cNvSpPr>
          <p:nvPr>
            <p:ph type="title"/>
          </p:nvPr>
        </p:nvSpPr>
        <p:spPr>
          <a:xfrm>
            <a:off x="8079978" y="741391"/>
            <a:ext cx="3369234" cy="1616203"/>
          </a:xfrm>
        </p:spPr>
        <p:txBody>
          <a:bodyPr vert="horz" lIns="91440" tIns="45720" rIns="91440" bIns="45720" rtlCol="0" anchor="b">
            <a:normAutofit/>
          </a:bodyPr>
          <a:lstStyle/>
          <a:p>
            <a:r>
              <a:rPr lang="en-US" sz="3200" dirty="0"/>
              <a:t>EXPOLATORY DATASET:</a:t>
            </a:r>
          </a:p>
        </p:txBody>
      </p:sp>
      <p:pic>
        <p:nvPicPr>
          <p:cNvPr id="5" name="Picture 4" descr="Financial graphs on a dark display">
            <a:extLst>
              <a:ext uri="{FF2B5EF4-FFF2-40B4-BE49-F238E27FC236}">
                <a16:creationId xmlns:a16="http://schemas.microsoft.com/office/drawing/2014/main" id="{C945EF6D-8050-9B32-7ADD-1D2849EAA2B3}"/>
              </a:ext>
            </a:extLst>
          </p:cNvPr>
          <p:cNvPicPr>
            <a:picLocks noChangeAspect="1"/>
          </p:cNvPicPr>
          <p:nvPr/>
        </p:nvPicPr>
        <p:blipFill rotWithShape="1">
          <a:blip r:embed="rId2"/>
          <a:srcRect l="13420" r="19229"/>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TextBox 2">
            <a:extLst>
              <a:ext uri="{FF2B5EF4-FFF2-40B4-BE49-F238E27FC236}">
                <a16:creationId xmlns:a16="http://schemas.microsoft.com/office/drawing/2014/main" id="{158B6E80-EA0C-0C51-2C90-EC8645A2227D}"/>
              </a:ext>
            </a:extLst>
          </p:cNvPr>
          <p:cNvSpPr txBox="1"/>
          <p:nvPr/>
        </p:nvSpPr>
        <p:spPr>
          <a:xfrm>
            <a:off x="8079978" y="2533476"/>
            <a:ext cx="3369234" cy="3447832"/>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1900" dirty="0"/>
              <a:t>(EDA) is an approach of analyzing data sets to summarize their main characteristics, often using statistical graphics and other data visualization methods. A statistical model can be used or not, but primarily EDA is for seeing what the data can tell us beyond the formal modeling and thereby contrasts traditional hypothesis testing. </a:t>
            </a:r>
          </a:p>
        </p:txBody>
      </p:sp>
    </p:spTree>
    <p:extLst>
      <p:ext uri="{BB962C8B-B14F-4D97-AF65-F5344CB8AC3E}">
        <p14:creationId xmlns:p14="http://schemas.microsoft.com/office/powerpoint/2010/main" val="385312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D6BCE-8BF9-9403-2E0F-800B0F056488}"/>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DETAILED DATA DICTIONARY:</a:t>
            </a:r>
          </a:p>
        </p:txBody>
      </p:sp>
      <p:sp>
        <p:nvSpPr>
          <p:cNvPr id="4" name="TextBox 3">
            <a:extLst>
              <a:ext uri="{FF2B5EF4-FFF2-40B4-BE49-F238E27FC236}">
                <a16:creationId xmlns:a16="http://schemas.microsoft.com/office/drawing/2014/main" id="{4194F201-7CB0-BE94-65C6-0AB4E0178320}"/>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000" dirty="0"/>
              <a:t>In this step, I took one variable at one time to do analysis. First, I assigned the correct data type of each attribute. For numeric attribute I checked five summaries i.e., minimum, maximum, mean, first and third quartile. Next, I decided level and frequency table for each categorical attribute. Then I decided to remove the duplicates, missing values from my dataset.</a:t>
            </a:r>
          </a:p>
        </p:txBody>
      </p:sp>
      <p:pic>
        <p:nvPicPr>
          <p:cNvPr id="6" name="Picture 5" descr="Pencil and answer-sheet">
            <a:extLst>
              <a:ext uri="{FF2B5EF4-FFF2-40B4-BE49-F238E27FC236}">
                <a16:creationId xmlns:a16="http://schemas.microsoft.com/office/drawing/2014/main" id="{8A66EFA9-BC58-91A4-789F-CD182C8673F9}"/>
              </a:ext>
            </a:extLst>
          </p:cNvPr>
          <p:cNvPicPr>
            <a:picLocks noChangeAspect="1"/>
          </p:cNvPicPr>
          <p:nvPr/>
        </p:nvPicPr>
        <p:blipFill rotWithShape="1">
          <a:blip r:embed="rId2"/>
          <a:srcRect l="49500" r="-1" b="-2"/>
          <a:stretch/>
        </p:blipFill>
        <p:spPr>
          <a:xfrm>
            <a:off x="6096000" y="1"/>
            <a:ext cx="6102825" cy="6858000"/>
          </a:xfrm>
          <a:prstGeom prst="rect">
            <a:avLst/>
          </a:prstGeom>
        </p:spPr>
      </p:pic>
    </p:spTree>
    <p:extLst>
      <p:ext uri="{BB962C8B-B14F-4D97-AF65-F5344CB8AC3E}">
        <p14:creationId xmlns:p14="http://schemas.microsoft.com/office/powerpoint/2010/main" val="1986622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D74B5-39FE-3077-957C-F4EC44BEC9D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SCATTER PLOT</a:t>
            </a:r>
            <a:r>
              <a:rPr lang="en-US" sz="3600" kern="1200" dirty="0">
                <a:solidFill>
                  <a:srgbClr val="FFFFFF"/>
                </a:solidFill>
                <a:latin typeface="+mj-lt"/>
                <a:ea typeface="+mj-ea"/>
                <a:cs typeface="+mj-cs"/>
              </a:rPr>
              <a:t>:</a:t>
            </a:r>
          </a:p>
        </p:txBody>
      </p:sp>
      <p:pic>
        <p:nvPicPr>
          <p:cNvPr id="4" name="Content Placeholder 3">
            <a:extLst>
              <a:ext uri="{FF2B5EF4-FFF2-40B4-BE49-F238E27FC236}">
                <a16:creationId xmlns:a16="http://schemas.microsoft.com/office/drawing/2014/main" id="{D3EA5E80-7C32-4CB3-026C-1D5466A88739}"/>
              </a:ext>
            </a:extLst>
          </p:cNvPr>
          <p:cNvPicPr>
            <a:picLocks noGrp="1" noChangeAspect="1"/>
          </p:cNvPicPr>
          <p:nvPr>
            <p:ph idx="1"/>
          </p:nvPr>
        </p:nvPicPr>
        <p:blipFill>
          <a:blip r:embed="rId2"/>
          <a:stretch>
            <a:fillRect/>
          </a:stretch>
        </p:blipFill>
        <p:spPr>
          <a:xfrm>
            <a:off x="4777316" y="1224108"/>
            <a:ext cx="6780700" cy="4407454"/>
          </a:xfrm>
          <a:prstGeom prst="rect">
            <a:avLst/>
          </a:prstGeom>
        </p:spPr>
      </p:pic>
      <p:sp>
        <p:nvSpPr>
          <p:cNvPr id="5" name="TextBox 4">
            <a:extLst>
              <a:ext uri="{FF2B5EF4-FFF2-40B4-BE49-F238E27FC236}">
                <a16:creationId xmlns:a16="http://schemas.microsoft.com/office/drawing/2014/main" id="{44855FE5-BF0E-A87E-05A4-A4AE4737626E}"/>
              </a:ext>
            </a:extLst>
          </p:cNvPr>
          <p:cNvSpPr txBox="1"/>
          <p:nvPr/>
        </p:nvSpPr>
        <p:spPr>
          <a:xfrm flipH="1">
            <a:off x="508000" y="5872480"/>
            <a:ext cx="9591040" cy="646331"/>
          </a:xfrm>
          <a:prstGeom prst="rect">
            <a:avLst/>
          </a:prstGeom>
          <a:noFill/>
        </p:spPr>
        <p:txBody>
          <a:bodyPr wrap="square" rtlCol="0">
            <a:spAutoFit/>
          </a:bodyPr>
          <a:lstStyle/>
          <a:p>
            <a:pPr algn="just"/>
            <a:r>
              <a:rPr lang="en-US" dirty="0"/>
              <a:t>As we can see, on y-axis is </a:t>
            </a:r>
            <a:r>
              <a:rPr lang="en-US" dirty="0" err="1"/>
              <a:t>County_FIPS</a:t>
            </a:r>
            <a:r>
              <a:rPr lang="en-US" dirty="0"/>
              <a:t> and on x-axis is </a:t>
            </a:r>
            <a:r>
              <a:rPr lang="en-US" dirty="0" err="1"/>
              <a:t>State_FIPS</a:t>
            </a:r>
            <a:r>
              <a:rPr lang="en-US" dirty="0"/>
              <a:t> which represent the counting of people those move out of their home or stay at home with the gap of 10 minutes .</a:t>
            </a:r>
            <a:endParaRPr lang="en-CA" dirty="0"/>
          </a:p>
        </p:txBody>
      </p:sp>
    </p:spTree>
    <p:extLst>
      <p:ext uri="{BB962C8B-B14F-4D97-AF65-F5344CB8AC3E}">
        <p14:creationId xmlns:p14="http://schemas.microsoft.com/office/powerpoint/2010/main" val="106822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88FECB-2643-4FFD-6E71-CB5583FFED58}"/>
              </a:ext>
            </a:extLst>
          </p:cNvPr>
          <p:cNvSpPr>
            <a:spLocks noGrp="1"/>
          </p:cNvSpPr>
          <p:nvPr>
            <p:ph type="title"/>
          </p:nvPr>
        </p:nvSpPr>
        <p:spPr>
          <a:xfrm>
            <a:off x="1028700" y="1967266"/>
            <a:ext cx="2628900" cy="2547257"/>
          </a:xfrm>
          <a:noFill/>
        </p:spPr>
        <p:txBody>
          <a:bodyPr anchor="ctr">
            <a:normAutofit/>
          </a:bodyPr>
          <a:lstStyle/>
          <a:p>
            <a:pPr algn="ctr"/>
            <a:r>
              <a:rPr lang="en-US" sz="3300">
                <a:solidFill>
                  <a:srgbClr val="FFFFFF"/>
                </a:solidFill>
              </a:rPr>
              <a:t>HISTOGRAM OF HOW MANY PEOPLE STAY AT HOME:</a:t>
            </a:r>
            <a:endParaRPr lang="en-CA" sz="3300">
              <a:solidFill>
                <a:srgbClr val="FFFFFF"/>
              </a:solidFill>
            </a:endParaRPr>
          </a:p>
        </p:txBody>
      </p:sp>
      <p:pic>
        <p:nvPicPr>
          <p:cNvPr id="3" name="Picture 2">
            <a:extLst>
              <a:ext uri="{FF2B5EF4-FFF2-40B4-BE49-F238E27FC236}">
                <a16:creationId xmlns:a16="http://schemas.microsoft.com/office/drawing/2014/main" id="{7103F398-D239-453A-C86B-93C9838AC1D7}"/>
              </a:ext>
            </a:extLst>
          </p:cNvPr>
          <p:cNvPicPr>
            <a:picLocks noChangeAspect="1"/>
          </p:cNvPicPr>
          <p:nvPr/>
        </p:nvPicPr>
        <p:blipFill>
          <a:blip r:embed="rId2"/>
          <a:stretch>
            <a:fillRect/>
          </a:stretch>
        </p:blipFill>
        <p:spPr>
          <a:xfrm>
            <a:off x="4777316" y="1554667"/>
            <a:ext cx="6780700" cy="3746337"/>
          </a:xfrm>
          <a:prstGeom prst="rect">
            <a:avLst/>
          </a:prstGeom>
        </p:spPr>
      </p:pic>
      <p:sp>
        <p:nvSpPr>
          <p:cNvPr id="4" name="TextBox 3">
            <a:extLst>
              <a:ext uri="{FF2B5EF4-FFF2-40B4-BE49-F238E27FC236}">
                <a16:creationId xmlns:a16="http://schemas.microsoft.com/office/drawing/2014/main" id="{CF47F0A7-0E5E-F511-25E2-6CEA625000B0}"/>
              </a:ext>
            </a:extLst>
          </p:cNvPr>
          <p:cNvSpPr txBox="1"/>
          <p:nvPr/>
        </p:nvSpPr>
        <p:spPr>
          <a:xfrm>
            <a:off x="822960" y="5791200"/>
            <a:ext cx="9428480" cy="923330"/>
          </a:xfrm>
          <a:prstGeom prst="rect">
            <a:avLst/>
          </a:prstGeom>
          <a:noFill/>
        </p:spPr>
        <p:txBody>
          <a:bodyPr wrap="square" rtlCol="0">
            <a:spAutoFit/>
          </a:bodyPr>
          <a:lstStyle/>
          <a:p>
            <a:pPr algn="just"/>
            <a:r>
              <a:rPr lang="en-US" dirty="0"/>
              <a:t>In this graph, I can see the plot that calculate weekly/monthly about the people who stay at home within fixed time. Even in this graph x-label is how many people stay at home and y-label is weekly/monthly.</a:t>
            </a:r>
            <a:endParaRPr lang="en-CA" dirty="0"/>
          </a:p>
        </p:txBody>
      </p:sp>
    </p:spTree>
    <p:extLst>
      <p:ext uri="{BB962C8B-B14F-4D97-AF65-F5344CB8AC3E}">
        <p14:creationId xmlns:p14="http://schemas.microsoft.com/office/powerpoint/2010/main" val="2939638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038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92AF5-BCDC-C1C4-8166-A86B62017764}"/>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kern="1200">
                <a:solidFill>
                  <a:srgbClr val="FFFFFF"/>
                </a:solidFill>
                <a:latin typeface="+mj-lt"/>
                <a:ea typeface="+mj-ea"/>
                <a:cs typeface="+mj-cs"/>
              </a:rPr>
              <a:t>CORRELATION HEATMAP:</a:t>
            </a:r>
          </a:p>
        </p:txBody>
      </p:sp>
      <p:pic>
        <p:nvPicPr>
          <p:cNvPr id="5" name="Picture 4">
            <a:extLst>
              <a:ext uri="{FF2B5EF4-FFF2-40B4-BE49-F238E27FC236}">
                <a16:creationId xmlns:a16="http://schemas.microsoft.com/office/drawing/2014/main" id="{BE5248EB-B0F0-6667-4CB9-CFBD28C07CF4}"/>
              </a:ext>
            </a:extLst>
          </p:cNvPr>
          <p:cNvPicPr>
            <a:picLocks noChangeAspect="1"/>
          </p:cNvPicPr>
          <p:nvPr/>
        </p:nvPicPr>
        <p:blipFill>
          <a:blip r:embed="rId2"/>
          <a:stretch>
            <a:fillRect/>
          </a:stretch>
        </p:blipFill>
        <p:spPr>
          <a:xfrm>
            <a:off x="4086225" y="640080"/>
            <a:ext cx="7760335" cy="5974080"/>
          </a:xfrm>
          <a:prstGeom prst="rect">
            <a:avLst/>
          </a:prstGeom>
        </p:spPr>
      </p:pic>
    </p:spTree>
    <p:extLst>
      <p:ext uri="{BB962C8B-B14F-4D97-AF65-F5344CB8AC3E}">
        <p14:creationId xmlns:p14="http://schemas.microsoft.com/office/powerpoint/2010/main" val="1632487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Maze">
            <a:extLst>
              <a:ext uri="{FF2B5EF4-FFF2-40B4-BE49-F238E27FC236}">
                <a16:creationId xmlns:a16="http://schemas.microsoft.com/office/drawing/2014/main" id="{8D8B06DD-721E-25F4-1CAB-7DE6401B1A93}"/>
              </a:ext>
            </a:extLst>
          </p:cNvPr>
          <p:cNvPicPr>
            <a:picLocks noChangeAspect="1"/>
          </p:cNvPicPr>
          <p:nvPr/>
        </p:nvPicPr>
        <p:blipFill rotWithShape="1">
          <a:blip r:embed="rId2"/>
          <a:srcRect t="15710" r="-1" b="-1"/>
          <a:stretch/>
        </p:blipFill>
        <p:spPr>
          <a:xfrm>
            <a:off x="1524" y="10"/>
            <a:ext cx="12188952" cy="6857990"/>
          </a:xfrm>
          <a:prstGeom prst="rect">
            <a:avLst/>
          </a:prstGeom>
        </p:spPr>
      </p:pic>
      <p:sp>
        <p:nvSpPr>
          <p:cNvPr id="15" name="Freeform: Shape 14">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extBox 1">
            <a:extLst>
              <a:ext uri="{FF2B5EF4-FFF2-40B4-BE49-F238E27FC236}">
                <a16:creationId xmlns:a16="http://schemas.microsoft.com/office/drawing/2014/main" id="{9F5AA5D5-9206-88D6-F019-34584079ACFA}"/>
              </a:ext>
            </a:extLst>
          </p:cNvPr>
          <p:cNvSpPr txBox="1"/>
          <p:nvPr/>
        </p:nvSpPr>
        <p:spPr>
          <a:xfrm>
            <a:off x="2245932" y="2329732"/>
            <a:ext cx="7340048" cy="329979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A correlation heatmap is a graphical representation used to visualize the correlation between different variables in a dataset. In the context of "trip by distance," it would typically involve examining the relationship between trip-related variables and the distance covered during those trips. </a:t>
            </a:r>
            <a:endParaRPr lang="en-US" sz="2000"/>
          </a:p>
        </p:txBody>
      </p:sp>
    </p:spTree>
    <p:extLst>
      <p:ext uri="{BB962C8B-B14F-4D97-AF65-F5344CB8AC3E}">
        <p14:creationId xmlns:p14="http://schemas.microsoft.com/office/powerpoint/2010/main" val="1785300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1" name="Freeform: Shape 1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2" name="Freeform: Shape 1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074BA322-973D-FDD6-F2F3-EC88274D40E8}"/>
              </a:ext>
            </a:extLst>
          </p:cNvPr>
          <p:cNvSpPr>
            <a:spLocks noGrp="1"/>
          </p:cNvSpPr>
          <p:nvPr>
            <p:ph type="title"/>
          </p:nvPr>
        </p:nvSpPr>
        <p:spPr>
          <a:xfrm>
            <a:off x="1268127" y="2023558"/>
            <a:ext cx="3521265" cy="2491292"/>
          </a:xfrm>
        </p:spPr>
        <p:txBody>
          <a:bodyPr vert="horz" lIns="91440" tIns="45720" rIns="91440" bIns="45720" rtlCol="0" anchor="t">
            <a:normAutofit/>
          </a:bodyPr>
          <a:lstStyle/>
          <a:p>
            <a:r>
              <a:rPr lang="en-US" sz="4000" kern="1200">
                <a:solidFill>
                  <a:schemeClr val="tx1"/>
                </a:solidFill>
                <a:latin typeface="+mj-lt"/>
                <a:ea typeface="+mj-ea"/>
                <a:cs typeface="+mj-cs"/>
              </a:rPr>
              <a:t>MIN MAX SCALER:</a:t>
            </a:r>
          </a:p>
        </p:txBody>
      </p:sp>
      <p:sp>
        <p:nvSpPr>
          <p:cNvPr id="14" name="Freeform: Shape 1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F2DF0171-C653-BE2B-DEA4-3AE4A77DD121}"/>
              </a:ext>
            </a:extLst>
          </p:cNvPr>
          <p:cNvSpPr txBox="1"/>
          <p:nvPr/>
        </p:nvSpPr>
        <p:spPr>
          <a:xfrm>
            <a:off x="6096000" y="1890208"/>
            <a:ext cx="5276850" cy="4327261"/>
          </a:xfrm>
          <a:prstGeom prst="rect">
            <a:avLst/>
          </a:prstGeom>
        </p:spPr>
        <p:txBody>
          <a:bodyPr vert="horz" lIns="91440" tIns="45720" rIns="91440" bIns="45720" rtlCol="0">
            <a:normAutofit/>
          </a:bodyPr>
          <a:lstStyle/>
          <a:p>
            <a:pPr algn="just">
              <a:lnSpc>
                <a:spcPct val="90000"/>
              </a:lnSpc>
              <a:spcAft>
                <a:spcPts val="600"/>
              </a:spcAft>
            </a:pPr>
            <a:r>
              <a:rPr lang="en-US" sz="2400" dirty="0">
                <a:solidFill>
                  <a:schemeClr val="tx1">
                    <a:alpha val="80000"/>
                  </a:schemeClr>
                </a:solidFill>
              </a:rPr>
              <a:t>It is a data normalization approach that scales data between 0 and 1. It is a simple technique to normalize data using Python’s min-max functions.</a:t>
            </a:r>
          </a:p>
          <a:p>
            <a:pPr algn="just">
              <a:lnSpc>
                <a:spcPct val="90000"/>
              </a:lnSpc>
              <a:spcAft>
                <a:spcPts val="600"/>
              </a:spcAft>
            </a:pPr>
            <a:r>
              <a:rPr lang="en-US" sz="2400" dirty="0" err="1">
                <a:solidFill>
                  <a:schemeClr val="tx1">
                    <a:alpha val="80000"/>
                  </a:schemeClr>
                </a:solidFill>
              </a:rPr>
              <a:t>Normalizationis</a:t>
            </a:r>
            <a:r>
              <a:rPr lang="en-US" sz="2400" dirty="0">
                <a:solidFill>
                  <a:schemeClr val="tx1">
                    <a:alpha val="80000"/>
                  </a:schemeClr>
                </a:solidFill>
              </a:rPr>
              <a:t> only deal with numerical data, so I decided all category </a:t>
            </a:r>
          </a:p>
          <a:p>
            <a:pPr algn="just">
              <a:lnSpc>
                <a:spcPct val="90000"/>
              </a:lnSpc>
              <a:spcAft>
                <a:spcPts val="600"/>
              </a:spcAft>
            </a:pPr>
            <a:r>
              <a:rPr lang="en-US" sz="2400" dirty="0">
                <a:solidFill>
                  <a:schemeClr val="tx1">
                    <a:alpha val="80000"/>
                  </a:schemeClr>
                </a:solidFill>
              </a:rPr>
              <a:t>Variables</a:t>
            </a:r>
          </a:p>
        </p:txBody>
      </p:sp>
    </p:spTree>
    <p:extLst>
      <p:ext uri="{BB962C8B-B14F-4D97-AF65-F5344CB8AC3E}">
        <p14:creationId xmlns:p14="http://schemas.microsoft.com/office/powerpoint/2010/main" val="31998822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rson In A Lab">
            <a:extLst>
              <a:ext uri="{FF2B5EF4-FFF2-40B4-BE49-F238E27FC236}">
                <a16:creationId xmlns:a16="http://schemas.microsoft.com/office/drawing/2014/main" id="{59AA7B64-0BB1-623D-E4C3-9CD963C4C01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 y="-22"/>
            <a:ext cx="12191997" cy="6858022"/>
          </a:xfrm>
          <a:prstGeom prst="rect">
            <a:avLst/>
          </a:prstGeom>
        </p:spPr>
      </p:pic>
      <p:sp>
        <p:nvSpPr>
          <p:cNvPr id="10" name="Rectangle 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2F886-DC92-1425-B575-467036781ACC}"/>
              </a:ext>
            </a:extLst>
          </p:cNvPr>
          <p:cNvSpPr>
            <a:spLocks noGrp="1"/>
          </p:cNvSpPr>
          <p:nvPr>
            <p:ph type="title"/>
          </p:nvPr>
        </p:nvSpPr>
        <p:spPr>
          <a:xfrm>
            <a:off x="6096006" y="728897"/>
            <a:ext cx="5452529" cy="3728614"/>
          </a:xfrm>
        </p:spPr>
        <p:txBody>
          <a:bodyPr vert="horz" lIns="91440" tIns="45720" rIns="91440" bIns="45720" rtlCol="0" anchor="t">
            <a:normAutofit/>
          </a:bodyPr>
          <a:lstStyle/>
          <a:p>
            <a:pPr algn="r"/>
            <a:r>
              <a:rPr lang="en-US" sz="5200">
                <a:solidFill>
                  <a:srgbClr val="FFFFFF"/>
                </a:solidFill>
              </a:rPr>
              <a:t>EXPERIMENTAL DESIGN</a:t>
            </a:r>
          </a:p>
        </p:txBody>
      </p:sp>
    </p:spTree>
    <p:extLst>
      <p:ext uri="{BB962C8B-B14F-4D97-AF65-F5344CB8AC3E}">
        <p14:creationId xmlns:p14="http://schemas.microsoft.com/office/powerpoint/2010/main" val="273486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23DE-8446-7B16-4619-99960B7700F4}"/>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sz="3200"/>
              <a:t>TRAIN AND TEST APPROACH:</a:t>
            </a:r>
          </a:p>
        </p:txBody>
      </p:sp>
      <p:pic>
        <p:nvPicPr>
          <p:cNvPr id="5" name="Picture 4" descr="Boxes on conveyor belt&#10;&#10;Description automatically generated">
            <a:extLst>
              <a:ext uri="{FF2B5EF4-FFF2-40B4-BE49-F238E27FC236}">
                <a16:creationId xmlns:a16="http://schemas.microsoft.com/office/drawing/2014/main" id="{B2DDC0D5-704F-8A49-F65C-0AD711069AAF}"/>
              </a:ext>
            </a:extLst>
          </p:cNvPr>
          <p:cNvPicPr>
            <a:picLocks noChangeAspect="1"/>
          </p:cNvPicPr>
          <p:nvPr/>
        </p:nvPicPr>
        <p:blipFill rotWithShape="1">
          <a:blip r:embed="rId2"/>
          <a:srcRect l="30680" r="27069"/>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705E504-F132-BCDB-FC39-4BEFBDCDF81D}"/>
              </a:ext>
            </a:extLst>
          </p:cNvPr>
          <p:cNvSpPr txBox="1"/>
          <p:nvPr/>
        </p:nvSpPr>
        <p:spPr>
          <a:xfrm>
            <a:off x="5868557" y="2551176"/>
            <a:ext cx="5444382" cy="3591207"/>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dirty="0"/>
              <a:t>In this model, the entire data is randomly divided into training and test set. I divided the information into two parts (training and testing sets). The training set contains 80% of the records in the dataset whereas, the test set contains 20% of the dataset observation.</a:t>
            </a:r>
          </a:p>
        </p:txBody>
      </p:sp>
    </p:spTree>
    <p:extLst>
      <p:ext uri="{BB962C8B-B14F-4D97-AF65-F5344CB8AC3E}">
        <p14:creationId xmlns:p14="http://schemas.microsoft.com/office/powerpoint/2010/main" val="264471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1CE7-D1F0-E2F5-20E6-A455114666C0}"/>
              </a:ext>
            </a:extLst>
          </p:cNvPr>
          <p:cNvSpPr>
            <a:spLocks noGrp="1"/>
          </p:cNvSpPr>
          <p:nvPr>
            <p:ph type="title"/>
          </p:nvPr>
        </p:nvSpPr>
        <p:spPr/>
        <p:txBody>
          <a:bodyPr/>
          <a:lstStyle/>
          <a:p>
            <a:r>
              <a:rPr lang="en-US"/>
              <a:t>CONTENTS</a:t>
            </a:r>
            <a:endParaRPr lang="en-CA" dirty="0"/>
          </a:p>
        </p:txBody>
      </p:sp>
      <p:graphicFrame>
        <p:nvGraphicFramePr>
          <p:cNvPr id="15" name="TextBox 4">
            <a:extLst>
              <a:ext uri="{FF2B5EF4-FFF2-40B4-BE49-F238E27FC236}">
                <a16:creationId xmlns:a16="http://schemas.microsoft.com/office/drawing/2014/main" id="{7C2A84CB-6A1F-9B1C-3259-151F498D5494}"/>
              </a:ext>
            </a:extLst>
          </p:cNvPr>
          <p:cNvGraphicFramePr/>
          <p:nvPr/>
        </p:nvGraphicFramePr>
        <p:xfrm>
          <a:off x="685800" y="1456895"/>
          <a:ext cx="8246533" cy="5355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2910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1960-E88E-4224-F8DC-E806A518D16E}"/>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kern="1200">
                <a:solidFill>
                  <a:schemeClr val="tx1"/>
                </a:solidFill>
                <a:latin typeface="+mj-lt"/>
                <a:ea typeface="+mj-ea"/>
                <a:cs typeface="+mj-cs"/>
              </a:rPr>
              <a:t>K NEIGHBOUR CLASSIFIER:</a:t>
            </a:r>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19D2C42-1BFC-3378-3A9B-926C9CBA0DB3}"/>
              </a:ext>
            </a:extLst>
          </p:cNvPr>
          <p:cNvSpPr txBox="1"/>
          <p:nvPr/>
        </p:nvSpPr>
        <p:spPr>
          <a:xfrm>
            <a:off x="761840" y="2153920"/>
            <a:ext cx="5710080" cy="4000191"/>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1600" dirty="0"/>
              <a:t>When given a new input data point, the KNN classifier identifies the k nearest data points (neighbors) to the input in the feature space. The class of the input data point is then determined by the majority class among these k neighbors. In other words, if most of the k neighbors belong to a particular class, the input data point is classified into that class.</a:t>
            </a:r>
          </a:p>
          <a:p>
            <a:pPr indent="-228600" algn="just">
              <a:lnSpc>
                <a:spcPct val="90000"/>
              </a:lnSpc>
              <a:spcAft>
                <a:spcPts val="600"/>
              </a:spcAft>
              <a:buFont typeface="Arial" panose="020B0604020202020204" pitchFamily="34" charset="0"/>
              <a:buChar char="•"/>
            </a:pPr>
            <a:r>
              <a:rPr lang="en-US" sz="1600" dirty="0"/>
              <a:t>The choice of the 'k' value is essential in KNN. A smaller 'k' might lead to noisy decisions, while a larger 'k' may cause the boundaries between classes to become too smooth. The optimal value of 'k' depends on the specific dataset and problem at hand and is often found through experimentation or cross-validation.</a:t>
            </a:r>
          </a:p>
        </p:txBody>
      </p:sp>
      <p:pic>
        <p:nvPicPr>
          <p:cNvPr id="7" name="Graphic 6" descr="Flowchart">
            <a:extLst>
              <a:ext uri="{FF2B5EF4-FFF2-40B4-BE49-F238E27FC236}">
                <a16:creationId xmlns:a16="http://schemas.microsoft.com/office/drawing/2014/main" id="{9A44A189-F485-63B4-6F28-80B2807BD3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5905" y="558393"/>
            <a:ext cx="5316095" cy="5316095"/>
          </a:xfrm>
          <a:prstGeom prst="rect">
            <a:avLst/>
          </a:prstGeom>
        </p:spPr>
      </p:pic>
    </p:spTree>
    <p:extLst>
      <p:ext uri="{BB962C8B-B14F-4D97-AF65-F5344CB8AC3E}">
        <p14:creationId xmlns:p14="http://schemas.microsoft.com/office/powerpoint/2010/main" val="397449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F63D-72BB-FE94-43BC-55895E059792}"/>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sz="3200" dirty="0"/>
              <a:t>DECISION TREE CLASSIFIER:</a:t>
            </a:r>
          </a:p>
        </p:txBody>
      </p:sp>
      <p:pic>
        <p:nvPicPr>
          <p:cNvPr id="12" name="Picture 4" descr="Worm's-eye view of a large tree">
            <a:extLst>
              <a:ext uri="{FF2B5EF4-FFF2-40B4-BE49-F238E27FC236}">
                <a16:creationId xmlns:a16="http://schemas.microsoft.com/office/drawing/2014/main" id="{579569AC-4663-D4C4-38F4-19FCF730F0AE}"/>
              </a:ext>
            </a:extLst>
          </p:cNvPr>
          <p:cNvPicPr>
            <a:picLocks noChangeAspect="1"/>
          </p:cNvPicPr>
          <p:nvPr/>
        </p:nvPicPr>
        <p:blipFill rotWithShape="1">
          <a:blip r:embed="rId2"/>
          <a:srcRect l="12046" r="37816"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2">
            <a:extLst>
              <a:ext uri="{FF2B5EF4-FFF2-40B4-BE49-F238E27FC236}">
                <a16:creationId xmlns:a16="http://schemas.microsoft.com/office/drawing/2014/main" id="{99AE67F1-4A28-0A41-0555-80C7FACE430C}"/>
              </a:ext>
            </a:extLst>
          </p:cNvPr>
          <p:cNvSpPr txBox="1"/>
          <p:nvPr/>
        </p:nvSpPr>
        <p:spPr>
          <a:xfrm>
            <a:off x="5868557" y="2551176"/>
            <a:ext cx="5444382" cy="35912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Decision trees can be prone to overfitting, where they memorize the training data and perform poorly on new, unseen data. To mitigate this, you can tune hyperparameters like max_depth, min_samples_split, or min_samples_leaf to control the size and complexity of the tree and improve its generalization ability.</a:t>
            </a:r>
          </a:p>
          <a:p>
            <a:pPr indent="-228600">
              <a:lnSpc>
                <a:spcPct val="90000"/>
              </a:lnSpc>
              <a:spcAft>
                <a:spcPts val="600"/>
              </a:spcAft>
              <a:buFont typeface="Arial" panose="020B0604020202020204" pitchFamily="34" charset="0"/>
              <a:buChar char="•"/>
            </a:pPr>
            <a:r>
              <a:rPr lang="en-US" sz="1700"/>
              <a:t>The DecisionTreeClassifier is a powerful and interpretable classification algorithm, making it a popular choice for various machine learning tasks. However, in more complex scenarios, ensemble methods like Random Forests or Gradient Boosting might be preferred, as they can improve performance and reduce overfitting compared to individual decision trees.</a:t>
            </a:r>
          </a:p>
        </p:txBody>
      </p:sp>
    </p:spTree>
    <p:extLst>
      <p:ext uri="{BB962C8B-B14F-4D97-AF65-F5344CB8AC3E}">
        <p14:creationId xmlns:p14="http://schemas.microsoft.com/office/powerpoint/2010/main" val="13259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wall painted with an arrow and a dartboard">
            <a:extLst>
              <a:ext uri="{FF2B5EF4-FFF2-40B4-BE49-F238E27FC236}">
                <a16:creationId xmlns:a16="http://schemas.microsoft.com/office/drawing/2014/main" id="{3CAFE10B-9F50-C3CA-B792-2C3188A89472}"/>
              </a:ext>
            </a:extLst>
          </p:cNvPr>
          <p:cNvPicPr>
            <a:picLocks noChangeAspect="1"/>
          </p:cNvPicPr>
          <p:nvPr/>
        </p:nvPicPr>
        <p:blipFill rotWithShape="1">
          <a:blip r:embed="rId2">
            <a:alphaModFix amt="60000"/>
          </a:blip>
          <a:srcRect t="10273" b="11055"/>
          <a:stretch/>
        </p:blipFill>
        <p:spPr>
          <a:xfrm>
            <a:off x="-3049" y="-31591"/>
            <a:ext cx="12192001" cy="6857990"/>
          </a:xfrm>
          <a:prstGeom prst="rect">
            <a:avLst/>
          </a:prstGeom>
        </p:spPr>
      </p:pic>
      <p:sp>
        <p:nvSpPr>
          <p:cNvPr id="2" name="Title 1">
            <a:extLst>
              <a:ext uri="{FF2B5EF4-FFF2-40B4-BE49-F238E27FC236}">
                <a16:creationId xmlns:a16="http://schemas.microsoft.com/office/drawing/2014/main" id="{A258309A-E5A2-4367-3E63-F11971546303}"/>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dirty="0">
                <a:solidFill>
                  <a:srgbClr val="FFFFFF"/>
                </a:solidFill>
              </a:rPr>
              <a:t>ACCURACY:</a:t>
            </a:r>
          </a:p>
        </p:txBody>
      </p:sp>
      <p:sp>
        <p:nvSpPr>
          <p:cNvPr id="3" name="TextBox 2">
            <a:extLst>
              <a:ext uri="{FF2B5EF4-FFF2-40B4-BE49-F238E27FC236}">
                <a16:creationId xmlns:a16="http://schemas.microsoft.com/office/drawing/2014/main" id="{CC892D1A-5C28-D43D-1587-E15786B47C32}"/>
              </a:ext>
            </a:extLst>
          </p:cNvPr>
          <p:cNvSpPr txBox="1"/>
          <p:nvPr/>
        </p:nvSpPr>
        <p:spPr>
          <a:xfrm>
            <a:off x="2733040" y="4131424"/>
            <a:ext cx="7609840" cy="369332"/>
          </a:xfrm>
          <a:prstGeom prst="rect">
            <a:avLst/>
          </a:prstGeom>
          <a:noFill/>
        </p:spPr>
        <p:txBody>
          <a:bodyPr wrap="square" rtlCol="0">
            <a:spAutoFit/>
          </a:bodyPr>
          <a:lstStyle/>
          <a:p>
            <a:r>
              <a:rPr lang="en-US" dirty="0"/>
              <a:t>91.57 </a:t>
            </a:r>
            <a:endParaRPr lang="en-CA" dirty="0"/>
          </a:p>
        </p:txBody>
      </p:sp>
    </p:spTree>
    <p:extLst>
      <p:ext uri="{BB962C8B-B14F-4D97-AF65-F5344CB8AC3E}">
        <p14:creationId xmlns:p14="http://schemas.microsoft.com/office/powerpoint/2010/main" val="2906749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A38D6-D483-ED27-2C20-845BB78EEC91}"/>
              </a:ext>
            </a:extLst>
          </p:cNvPr>
          <p:cNvSpPr>
            <a:spLocks noGrp="1"/>
          </p:cNvSpPr>
          <p:nvPr>
            <p:ph type="title"/>
          </p:nvPr>
        </p:nvSpPr>
        <p:spPr>
          <a:xfrm>
            <a:off x="4657345" y="114300"/>
            <a:ext cx="6891527" cy="3963162"/>
          </a:xfrm>
        </p:spPr>
        <p:txBody>
          <a:bodyPr vert="horz" lIns="91440" tIns="45720" rIns="91440" bIns="45720" rtlCol="0" anchor="b">
            <a:normAutofit/>
          </a:bodyPr>
          <a:lstStyle/>
          <a:p>
            <a:pPr algn="just"/>
            <a:r>
              <a:rPr lang="en-US" sz="1400" dirty="0"/>
              <a:t>Data analysis is carried out at the national, state, and county levels. Furthermore, we investigate the effect of distance on mode choice, demonstrating how consumers prefer different modes of transportation dependent on journey distance. Longer travels are more likely to utilize private vehicles, trains, buses, or airplanes, whereas shorter journeys are more likely to involve, walking , cycling , or local public transit. Understanding these travel patterns and how they affect mobility has several practical applications. This data may be used by urban planners to create more efficient transport networks, prioritize infrastructure development, and adopt policies that encourage sustainable and ecologically friendly travel choices. Furthermore, transport and tourist enterprises can customize their services to individual travel demands depending on distance classifications .Finally , this study sheds light on the complicated link between travel behavior and distance, emphasizing the significance of considering varied travel patterns while developing mobility plans. Stakeholders may collaborate to create a more accessible, efficient, and resilient transportation landscape for the future by recognizing the specific features of journeys by distance.</a:t>
            </a:r>
          </a:p>
        </p:txBody>
      </p:sp>
      <p:sp>
        <p:nvSpPr>
          <p:cNvPr id="3" name="Text Placeholder 2">
            <a:extLst>
              <a:ext uri="{FF2B5EF4-FFF2-40B4-BE49-F238E27FC236}">
                <a16:creationId xmlns:a16="http://schemas.microsoft.com/office/drawing/2014/main" id="{8D2DBC74-0ADC-20F2-D647-5ADCD7BC3973}"/>
              </a:ext>
            </a:extLst>
          </p:cNvPr>
          <p:cNvSpPr>
            <a:spLocks noGrp="1"/>
          </p:cNvSpPr>
          <p:nvPr>
            <p:ph type="body" idx="1"/>
          </p:nvPr>
        </p:nvSpPr>
        <p:spPr>
          <a:xfrm>
            <a:off x="5297760" y="5234432"/>
            <a:ext cx="6251111" cy="974344"/>
          </a:xfrm>
        </p:spPr>
        <p:txBody>
          <a:bodyPr vert="horz" lIns="91440" tIns="45720" rIns="91440" bIns="45720" rtlCol="0">
            <a:normAutofit/>
          </a:bodyPr>
          <a:lstStyle/>
          <a:p>
            <a:r>
              <a:rPr lang="en-US" dirty="0">
                <a:solidFill>
                  <a:schemeClr val="tx1"/>
                </a:solidFill>
              </a:rPr>
              <a:t>ABOUT OUR DATASET</a:t>
            </a:r>
          </a:p>
        </p:txBody>
      </p:sp>
      <p:pic>
        <p:nvPicPr>
          <p:cNvPr id="5" name="Picture 4" descr="3D Hologram from iPad">
            <a:extLst>
              <a:ext uri="{FF2B5EF4-FFF2-40B4-BE49-F238E27FC236}">
                <a16:creationId xmlns:a16="http://schemas.microsoft.com/office/drawing/2014/main" id="{015E6681-3A73-5F21-D75A-C518ED854BF5}"/>
              </a:ext>
            </a:extLst>
          </p:cNvPr>
          <p:cNvPicPr>
            <a:picLocks noChangeAspect="1"/>
          </p:cNvPicPr>
          <p:nvPr/>
        </p:nvPicPr>
        <p:blipFill rotWithShape="1">
          <a:blip r:embed="rId2"/>
          <a:srcRect l="21731" r="3293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324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DA0CDB29-B119-81AC-E6F8-5DDF1589F686}"/>
              </a:ext>
            </a:extLst>
          </p:cNvPr>
          <p:cNvGraphicFramePr/>
          <p:nvPr>
            <p:extLst>
              <p:ext uri="{D42A27DB-BD31-4B8C-83A1-F6EECF244321}">
                <p14:modId xmlns:p14="http://schemas.microsoft.com/office/powerpoint/2010/main" val="3130627064"/>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9235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9A879-6E03-482A-E615-96F3947EED5B}"/>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3800" kern="1200">
                <a:solidFill>
                  <a:schemeClr val="tx1"/>
                </a:solidFill>
                <a:latin typeface="+mj-lt"/>
                <a:ea typeface="+mj-ea"/>
                <a:cs typeface="+mj-cs"/>
              </a:rPr>
              <a:t>METHODOLOGY:</a:t>
            </a:r>
            <a:br>
              <a:rPr lang="en-US" sz="3800" kern="1200">
                <a:solidFill>
                  <a:schemeClr val="tx1"/>
                </a:solidFill>
                <a:latin typeface="+mj-lt"/>
                <a:ea typeface="+mj-ea"/>
                <a:cs typeface="+mj-cs"/>
              </a:rPr>
            </a:br>
            <a:endParaRPr lang="en-US" sz="380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D8DCD6-9BA2-5A05-583A-9968D45CB2CD}"/>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dirty="0"/>
              <a:t>Data processing</a:t>
            </a:r>
          </a:p>
          <a:p>
            <a:pPr indent="-228600">
              <a:lnSpc>
                <a:spcPct val="90000"/>
              </a:lnSpc>
              <a:spcAft>
                <a:spcPts val="600"/>
              </a:spcAft>
              <a:buFont typeface="Arial" panose="020B0604020202020204" pitchFamily="34" charset="0"/>
              <a:buChar char="•"/>
            </a:pPr>
            <a:r>
              <a:rPr lang="en-US" sz="2200" dirty="0"/>
              <a:t>EDA</a:t>
            </a:r>
          </a:p>
          <a:p>
            <a:pPr indent="-228600">
              <a:lnSpc>
                <a:spcPct val="90000"/>
              </a:lnSpc>
              <a:spcAft>
                <a:spcPts val="600"/>
              </a:spcAft>
              <a:buFont typeface="Arial" panose="020B0604020202020204" pitchFamily="34" charset="0"/>
              <a:buChar char="•"/>
            </a:pPr>
            <a:r>
              <a:rPr lang="en-US" sz="2200" dirty="0"/>
              <a:t>Experimental Design</a:t>
            </a:r>
          </a:p>
          <a:p>
            <a:pPr indent="-228600">
              <a:lnSpc>
                <a:spcPct val="90000"/>
              </a:lnSpc>
              <a:spcAft>
                <a:spcPts val="600"/>
              </a:spcAft>
              <a:buFont typeface="Arial" panose="020B0604020202020204" pitchFamily="34" charset="0"/>
              <a:buChar char="•"/>
            </a:pPr>
            <a:r>
              <a:rPr lang="en-US" sz="2200" dirty="0"/>
              <a:t>Model implementation and evaluation</a:t>
            </a:r>
          </a:p>
          <a:p>
            <a:pPr indent="-228600">
              <a:lnSpc>
                <a:spcPct val="90000"/>
              </a:lnSpc>
              <a:spcAft>
                <a:spcPts val="600"/>
              </a:spcAft>
              <a:buFont typeface="Arial" panose="020B0604020202020204" pitchFamily="34" charset="0"/>
              <a:buChar char="•"/>
            </a:pPr>
            <a:r>
              <a:rPr lang="en-US" sz="2200" dirty="0"/>
              <a:t>conclusion</a:t>
            </a:r>
          </a:p>
          <a:p>
            <a:pPr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268600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349C0-3604-B5CC-38B9-7AC92614BEA2}"/>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dirty="0"/>
              <a:t>DATA DETAIL:</a:t>
            </a:r>
          </a:p>
        </p:txBody>
      </p:sp>
      <p:sp>
        <p:nvSpPr>
          <p:cNvPr id="5" name="TextBox 4">
            <a:extLst>
              <a:ext uri="{FF2B5EF4-FFF2-40B4-BE49-F238E27FC236}">
                <a16:creationId xmlns:a16="http://schemas.microsoft.com/office/drawing/2014/main" id="{B82DD5EA-B29E-3A35-297B-DAE53AB6F26B}"/>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000" dirty="0"/>
              <a:t>Dataset contains 22 columns about people which explain data about the time how many times they stay at home or go outside from their home within 10 minutes throughout their mobility, even though their record of staying at home or going out of home is calculated weekly and monthly also. This dataset contains the counts of people which move from their home to somewhere in conditions such as- number of people &lt;1 till 500.</a:t>
            </a:r>
          </a:p>
        </p:txBody>
      </p:sp>
      <p:pic>
        <p:nvPicPr>
          <p:cNvPr id="7" name="Picture 6" descr="Magnifying glass showing decling performance">
            <a:extLst>
              <a:ext uri="{FF2B5EF4-FFF2-40B4-BE49-F238E27FC236}">
                <a16:creationId xmlns:a16="http://schemas.microsoft.com/office/drawing/2014/main" id="{D8DAF774-D06C-BFA1-BE7A-0A6B65D51245}"/>
              </a:ext>
            </a:extLst>
          </p:cNvPr>
          <p:cNvPicPr>
            <a:picLocks noChangeAspect="1"/>
          </p:cNvPicPr>
          <p:nvPr/>
        </p:nvPicPr>
        <p:blipFill rotWithShape="1">
          <a:blip r:embed="rId2"/>
          <a:srcRect l="5018" r="35581" b="-2"/>
          <a:stretch/>
        </p:blipFill>
        <p:spPr>
          <a:xfrm>
            <a:off x="6096000" y="1"/>
            <a:ext cx="6102825" cy="6858000"/>
          </a:xfrm>
          <a:prstGeom prst="rect">
            <a:avLst/>
          </a:prstGeom>
        </p:spPr>
      </p:pic>
    </p:spTree>
    <p:extLst>
      <p:ext uri="{BB962C8B-B14F-4D97-AF65-F5344CB8AC3E}">
        <p14:creationId xmlns:p14="http://schemas.microsoft.com/office/powerpoint/2010/main" val="151015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AF75-AB1D-A33C-0C57-36052A1815A8}"/>
              </a:ext>
            </a:extLst>
          </p:cNvPr>
          <p:cNvSpPr>
            <a:spLocks noGrp="1"/>
          </p:cNvSpPr>
          <p:nvPr>
            <p:ph type="title"/>
          </p:nvPr>
        </p:nvSpPr>
        <p:spPr>
          <a:xfrm>
            <a:off x="1239520" y="4490720"/>
            <a:ext cx="9144000" cy="1113357"/>
          </a:xfrm>
        </p:spPr>
        <p:txBody>
          <a:bodyPr vert="horz" lIns="91440" tIns="45720" rIns="91440" bIns="45720" rtlCol="0" anchor="b">
            <a:normAutofit/>
          </a:bodyPr>
          <a:lstStyle/>
          <a:p>
            <a:pPr algn="ctr"/>
            <a:r>
              <a:rPr lang="en-US" sz="3400" dirty="0"/>
              <a:t>IMPORTING USEFULL LIBRARIES: </a:t>
            </a:r>
            <a:r>
              <a:rPr lang="en-US" sz="3400" dirty="0" err="1"/>
              <a:t>Numpy</a:t>
            </a:r>
            <a:r>
              <a:rPr lang="en-US" sz="3400" dirty="0"/>
              <a:t> , Decision tree classifier , Pandas, Matplotlib.</a:t>
            </a:r>
          </a:p>
        </p:txBody>
      </p:sp>
      <p:pic>
        <p:nvPicPr>
          <p:cNvPr id="3" name="Picture 2">
            <a:extLst>
              <a:ext uri="{FF2B5EF4-FFF2-40B4-BE49-F238E27FC236}">
                <a16:creationId xmlns:a16="http://schemas.microsoft.com/office/drawing/2014/main" id="{721382C0-E296-6E51-855E-6A21CFE13DB7}"/>
              </a:ext>
            </a:extLst>
          </p:cNvPr>
          <p:cNvPicPr>
            <a:picLocks noChangeAspect="1"/>
          </p:cNvPicPr>
          <p:nvPr/>
        </p:nvPicPr>
        <p:blipFill rotWithShape="1">
          <a:blip r:embed="rId2"/>
          <a:srcRect t="10516" r="-1" b="-1"/>
          <a:stretch/>
        </p:blipFill>
        <p:spPr>
          <a:xfrm>
            <a:off x="838201" y="1005840"/>
            <a:ext cx="9748519" cy="280556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394943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Triangle 5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0A22BC-E438-DBFE-6BE4-74B38CDA4B41}"/>
              </a:ext>
            </a:extLst>
          </p:cNvPr>
          <p:cNvSpPr>
            <a:spLocks noGrp="1"/>
          </p:cNvSpPr>
          <p:nvPr>
            <p:ph type="title"/>
          </p:nvPr>
        </p:nvSpPr>
        <p:spPr>
          <a:xfrm>
            <a:off x="1123356" y="1188637"/>
            <a:ext cx="9984615" cy="1597228"/>
          </a:xfrm>
        </p:spPr>
        <p:txBody>
          <a:bodyPr vert="horz" lIns="91440" tIns="45720" rIns="91440" bIns="45720" rtlCol="0" anchor="ctr">
            <a:normAutofit/>
          </a:bodyPr>
          <a:lstStyle/>
          <a:p>
            <a:r>
              <a:rPr lang="en-US" sz="6000"/>
              <a:t>DATA CLEANING:</a:t>
            </a:r>
          </a:p>
        </p:txBody>
      </p:sp>
      <p:pic>
        <p:nvPicPr>
          <p:cNvPr id="4" name="Picture 3">
            <a:extLst>
              <a:ext uri="{FF2B5EF4-FFF2-40B4-BE49-F238E27FC236}">
                <a16:creationId xmlns:a16="http://schemas.microsoft.com/office/drawing/2014/main" id="{A384AE60-4520-01E0-A3A1-8592D0DF3A70}"/>
              </a:ext>
            </a:extLst>
          </p:cNvPr>
          <p:cNvPicPr>
            <a:picLocks noChangeAspect="1"/>
          </p:cNvPicPr>
          <p:nvPr/>
        </p:nvPicPr>
        <p:blipFill rotWithShape="1">
          <a:blip r:embed="rId2"/>
          <a:srcRect l="13958" r="-1" b="-1"/>
          <a:stretch/>
        </p:blipFill>
        <p:spPr>
          <a:xfrm>
            <a:off x="1123357" y="3018327"/>
            <a:ext cx="3533985" cy="2728198"/>
          </a:xfrm>
          <a:prstGeom prst="rect">
            <a:avLst/>
          </a:prstGeom>
        </p:spPr>
      </p:pic>
      <p:sp>
        <p:nvSpPr>
          <p:cNvPr id="3" name="TextBox 2">
            <a:extLst>
              <a:ext uri="{FF2B5EF4-FFF2-40B4-BE49-F238E27FC236}">
                <a16:creationId xmlns:a16="http://schemas.microsoft.com/office/drawing/2014/main" id="{D4308F9A-1772-7B0C-B19B-71163F2627B0}"/>
              </a:ext>
            </a:extLst>
          </p:cNvPr>
          <p:cNvSpPr txBox="1"/>
          <p:nvPr/>
        </p:nvSpPr>
        <p:spPr>
          <a:xfrm>
            <a:off x="5255260" y="2998278"/>
            <a:ext cx="4428236" cy="272819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(EDA) is an approach of analyzing data sets to summarize their main characteristics, often using statistical graphics and other data visualization methods. A statistical model can be used or not, but primarily EDA is for seeing what the data can tell us beyond the formal modeling and thereby contrasts traditional hypothesis testing. </a:t>
            </a:r>
          </a:p>
        </p:txBody>
      </p:sp>
    </p:spTree>
    <p:extLst>
      <p:ext uri="{BB962C8B-B14F-4D97-AF65-F5344CB8AC3E}">
        <p14:creationId xmlns:p14="http://schemas.microsoft.com/office/powerpoint/2010/main" val="47893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F95D696-4E45-8F1A-DB1F-3C694B0DBC2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a:solidFill>
                  <a:srgbClr val="FFFFFF"/>
                </a:solidFill>
                <a:latin typeface="+mj-lt"/>
                <a:ea typeface="+mj-ea"/>
                <a:cs typeface="+mj-cs"/>
              </a:rPr>
              <a:t>CATEGORICAL ATTRIBUTES</a:t>
            </a:r>
          </a:p>
        </p:txBody>
      </p:sp>
      <p:pic>
        <p:nvPicPr>
          <p:cNvPr id="4" name="Picture 3">
            <a:extLst>
              <a:ext uri="{FF2B5EF4-FFF2-40B4-BE49-F238E27FC236}">
                <a16:creationId xmlns:a16="http://schemas.microsoft.com/office/drawing/2014/main" id="{E6E35DB0-444E-E927-C645-A1C64CE35689}"/>
              </a:ext>
            </a:extLst>
          </p:cNvPr>
          <p:cNvPicPr>
            <a:picLocks noChangeAspect="1"/>
          </p:cNvPicPr>
          <p:nvPr/>
        </p:nvPicPr>
        <p:blipFill>
          <a:blip r:embed="rId2"/>
          <a:stretch>
            <a:fillRect/>
          </a:stretch>
        </p:blipFill>
        <p:spPr>
          <a:xfrm>
            <a:off x="4502428" y="1238895"/>
            <a:ext cx="7225748" cy="4380210"/>
          </a:xfrm>
          <a:prstGeom prst="rect">
            <a:avLst/>
          </a:prstGeom>
        </p:spPr>
      </p:pic>
    </p:spTree>
    <p:extLst>
      <p:ext uri="{BB962C8B-B14F-4D97-AF65-F5344CB8AC3E}">
        <p14:creationId xmlns:p14="http://schemas.microsoft.com/office/powerpoint/2010/main" val="2069990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1251</Words>
  <Application>Microsoft Office PowerPoint</Application>
  <PresentationFormat>Widescreen</PresentationFormat>
  <Paragraphs>68</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Meiryo</vt:lpstr>
      <vt:lpstr>Arial</vt:lpstr>
      <vt:lpstr>Calibri</vt:lpstr>
      <vt:lpstr>Calibri Light</vt:lpstr>
      <vt:lpstr>Office Theme</vt:lpstr>
      <vt:lpstr>Project: Trips by Distance</vt:lpstr>
      <vt:lpstr>CONTENTS</vt:lpstr>
      <vt:lpstr>Data analysis is carried out at the national, state, and county levels. Furthermore, we investigate the effect of distance on mode choice, demonstrating how consumers prefer different modes of transportation dependent on journey distance. Longer travels are more likely to utilize private vehicles, trains, buses, or airplanes, whereas shorter journeys are more likely to involve, walking , cycling , or local public transit. Understanding these travel patterns and how they affect mobility has several practical applications. This data may be used by urban planners to create more efficient transport networks, prioritize infrastructure development, and adopt policies that encourage sustainable and ecologically friendly travel choices. Furthermore, transport and tourist enterprises can customize their services to individual travel demands depending on distance classifications .Finally , this study sheds light on the complicated link between travel behavior and distance, emphasizing the significance of considering varied travel patterns while developing mobility plans. Stakeholders may collaborate to create a more accessible, efficient, and resilient transportation landscape for the future by recognizing the specific features of journeys by distance.</vt:lpstr>
      <vt:lpstr>PowerPoint Presentation</vt:lpstr>
      <vt:lpstr>METHODOLOGY: </vt:lpstr>
      <vt:lpstr>DATA DETAIL:</vt:lpstr>
      <vt:lpstr>IMPORTING USEFULL LIBRARIES: Numpy , Decision tree classifier , Pandas, Matplotlib.</vt:lpstr>
      <vt:lpstr>DATA CLEANING:</vt:lpstr>
      <vt:lpstr>CATEGORICAL ATTRIBUTES</vt:lpstr>
      <vt:lpstr>DATE AND TIME PART:</vt:lpstr>
      <vt:lpstr>EXPOLATORY DATASET:</vt:lpstr>
      <vt:lpstr>DETAILED DATA DICTIONARY:</vt:lpstr>
      <vt:lpstr>SCATTER PLOT:</vt:lpstr>
      <vt:lpstr>HISTOGRAM OF HOW MANY PEOPLE STAY AT HOME:</vt:lpstr>
      <vt:lpstr>CORRELATION HEATMAP:</vt:lpstr>
      <vt:lpstr>PowerPoint Presentation</vt:lpstr>
      <vt:lpstr>MIN MAX SCALER:</vt:lpstr>
      <vt:lpstr>EXPERIMENTAL DESIGN</vt:lpstr>
      <vt:lpstr>TRAIN AND TEST APPROACH:</vt:lpstr>
      <vt:lpstr>K NEIGHBOUR CLASSIFIER:</vt:lpstr>
      <vt:lpstr>DECISION TREE CLASSIFIER:</vt:lpstr>
      <vt:lpstr>ACCURACY: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Trips by Distance</dc:title>
  <dc:creator>Manik Panwar</dc:creator>
  <cp:lastModifiedBy>Manik Panwar</cp:lastModifiedBy>
  <cp:revision>7</cp:revision>
  <dcterms:created xsi:type="dcterms:W3CDTF">2023-08-05T15:16:35Z</dcterms:created>
  <dcterms:modified xsi:type="dcterms:W3CDTF">2023-08-07T18:25:34Z</dcterms:modified>
</cp:coreProperties>
</file>